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7.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8.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9.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0.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1.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2.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3.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tags/tag1.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81" r:id="rId3"/>
    <p:sldMasterId id="2147483699" r:id="rId4"/>
    <p:sldMasterId id="2147485193" r:id="rId5"/>
    <p:sldMasterId id="2147485207" r:id="rId6"/>
    <p:sldMasterId id="2147485221" r:id="rId7"/>
    <p:sldMasterId id="2147485243" r:id="rId8"/>
    <p:sldMasterId id="2147485256" r:id="rId9"/>
    <p:sldMasterId id="2147485276" r:id="rId10"/>
    <p:sldMasterId id="2147485296" r:id="rId11"/>
    <p:sldMasterId id="2147485316" r:id="rId12"/>
    <p:sldMasterId id="2147485338" r:id="rId13"/>
    <p:sldMasterId id="2147485352" r:id="rId14"/>
  </p:sldMasterIdLst>
  <p:notesMasterIdLst>
    <p:notesMasterId r:id="rId103"/>
  </p:notesMasterIdLst>
  <p:handoutMasterIdLst>
    <p:handoutMasterId r:id="rId104"/>
  </p:handoutMasterIdLst>
  <p:sldIdLst>
    <p:sldId id="264" r:id="rId15"/>
    <p:sldId id="518" r:id="rId16"/>
    <p:sldId id="556" r:id="rId17"/>
    <p:sldId id="557" r:id="rId18"/>
    <p:sldId id="558" r:id="rId19"/>
    <p:sldId id="603" r:id="rId20"/>
    <p:sldId id="525" r:id="rId21"/>
    <p:sldId id="501" r:id="rId22"/>
    <p:sldId id="540" r:id="rId23"/>
    <p:sldId id="524" r:id="rId24"/>
    <p:sldId id="522" r:id="rId25"/>
    <p:sldId id="502" r:id="rId26"/>
    <p:sldId id="526" r:id="rId27"/>
    <p:sldId id="528" r:id="rId28"/>
    <p:sldId id="527" r:id="rId29"/>
    <p:sldId id="559" r:id="rId30"/>
    <p:sldId id="531" r:id="rId31"/>
    <p:sldId id="503" r:id="rId32"/>
    <p:sldId id="570" r:id="rId33"/>
    <p:sldId id="571" r:id="rId34"/>
    <p:sldId id="572" r:id="rId35"/>
    <p:sldId id="592" r:id="rId36"/>
    <p:sldId id="593" r:id="rId37"/>
    <p:sldId id="594" r:id="rId38"/>
    <p:sldId id="597" r:id="rId39"/>
    <p:sldId id="573" r:id="rId40"/>
    <p:sldId id="574" r:id="rId41"/>
    <p:sldId id="644" r:id="rId42"/>
    <p:sldId id="645" r:id="rId43"/>
    <p:sldId id="646" r:id="rId44"/>
    <p:sldId id="627" r:id="rId45"/>
    <p:sldId id="628" r:id="rId46"/>
    <p:sldId id="629" r:id="rId47"/>
    <p:sldId id="630" r:id="rId48"/>
    <p:sldId id="575" r:id="rId49"/>
    <p:sldId id="631" r:id="rId50"/>
    <p:sldId id="576" r:id="rId51"/>
    <p:sldId id="577" r:id="rId52"/>
    <p:sldId id="578" r:id="rId53"/>
    <p:sldId id="579" r:id="rId54"/>
    <p:sldId id="606" r:id="rId55"/>
    <p:sldId id="580" r:id="rId56"/>
    <p:sldId id="590" r:id="rId57"/>
    <p:sldId id="586" r:id="rId58"/>
    <p:sldId id="587" r:id="rId59"/>
    <p:sldId id="588" r:id="rId60"/>
    <p:sldId id="589" r:id="rId61"/>
    <p:sldId id="614" r:id="rId62"/>
    <p:sldId id="462" r:id="rId63"/>
    <p:sldId id="633" r:id="rId64"/>
    <p:sldId id="634" r:id="rId65"/>
    <p:sldId id="635" r:id="rId66"/>
    <p:sldId id="636" r:id="rId67"/>
    <p:sldId id="637" r:id="rId68"/>
    <p:sldId id="638" r:id="rId69"/>
    <p:sldId id="639" r:id="rId70"/>
    <p:sldId id="640" r:id="rId71"/>
    <p:sldId id="641" r:id="rId72"/>
    <p:sldId id="464" r:id="rId73"/>
    <p:sldId id="392" r:id="rId74"/>
    <p:sldId id="616" r:id="rId75"/>
    <p:sldId id="457" r:id="rId76"/>
    <p:sldId id="465" r:id="rId77"/>
    <p:sldId id="440" r:id="rId78"/>
    <p:sldId id="469" r:id="rId79"/>
    <p:sldId id="470" r:id="rId80"/>
    <p:sldId id="472" r:id="rId81"/>
    <p:sldId id="510" r:id="rId82"/>
    <p:sldId id="476" r:id="rId83"/>
    <p:sldId id="478" r:id="rId84"/>
    <p:sldId id="642" r:id="rId85"/>
    <p:sldId id="643" r:id="rId86"/>
    <p:sldId id="622" r:id="rId87"/>
    <p:sldId id="623" r:id="rId88"/>
    <p:sldId id="624" r:id="rId89"/>
    <p:sldId id="626" r:id="rId90"/>
    <p:sldId id="509" r:id="rId91"/>
    <p:sldId id="285" r:id="rId92"/>
    <p:sldId id="287" r:id="rId93"/>
    <p:sldId id="494" r:id="rId94"/>
    <p:sldId id="621" r:id="rId95"/>
    <p:sldId id="567" r:id="rId96"/>
    <p:sldId id="568" r:id="rId97"/>
    <p:sldId id="612" r:id="rId98"/>
    <p:sldId id="595" r:id="rId99"/>
    <p:sldId id="632" r:id="rId100"/>
    <p:sldId id="596" r:id="rId101"/>
    <p:sldId id="609" r:id="rId102"/>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96" autoAdjust="0"/>
    <p:restoredTop sz="94605" autoAdjust="0"/>
  </p:normalViewPr>
  <p:slideViewPr>
    <p:cSldViewPr>
      <p:cViewPr varScale="1">
        <p:scale>
          <a:sx n="95" d="100"/>
          <a:sy n="95" d="100"/>
        </p:scale>
        <p:origin x="78" y="504"/>
      </p:cViewPr>
      <p:guideLst>
        <p:guide orient="horz"/>
        <p:guide/>
      </p:guideLst>
    </p:cSldViewPr>
  </p:slideViewPr>
  <p:outlineViewPr>
    <p:cViewPr>
      <p:scale>
        <a:sx n="33" d="100"/>
        <a:sy n="33" d="100"/>
      </p:scale>
      <p:origin x="48" y="20370"/>
    </p:cViewPr>
  </p:outlin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slide" Target="slides/slide73.xml"/><Relationship Id="rId102" Type="http://schemas.openxmlformats.org/officeDocument/2006/relationships/slide" Target="slides/slide88.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slide" Target="slides/slide76.xml"/><Relationship Id="rId95" Type="http://schemas.openxmlformats.org/officeDocument/2006/relationships/slide" Target="slides/slide8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oleObject" Target="Chart%20in%20Microsoft%20PowerPoint"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dPt>
            <c:idx val="0"/>
            <c:invertIfNegative val="0"/>
            <c:bubble3D val="0"/>
            <c:spPr>
              <a:solidFill>
                <a:srgbClr val="008000"/>
              </a:solidFill>
            </c:spPr>
            <c:extLst xmlns:c16r2="http://schemas.microsoft.com/office/drawing/2015/06/chart">
              <c:ext xmlns:c16="http://schemas.microsoft.com/office/drawing/2014/chart" uri="{C3380CC4-5D6E-409C-BE32-E72D297353CC}">
                <c16:uniqueId val="{00000001-CB62-460C-BF53-9D9BD328650E}"/>
              </c:ext>
            </c:extLst>
          </c:dPt>
          <c:dPt>
            <c:idx val="1"/>
            <c:invertIfNegative val="0"/>
            <c:bubble3D val="0"/>
            <c:spPr>
              <a:solidFill>
                <a:srgbClr val="008000"/>
              </a:solidFill>
            </c:spPr>
            <c:extLst xmlns:c16r2="http://schemas.microsoft.com/office/drawing/2015/06/chart">
              <c:ext xmlns:c16="http://schemas.microsoft.com/office/drawing/2014/chart" uri="{C3380CC4-5D6E-409C-BE32-E72D297353CC}">
                <c16:uniqueId val="{00000003-CB62-460C-BF53-9D9BD328650E}"/>
              </c:ext>
            </c:extLst>
          </c:dPt>
          <c:dPt>
            <c:idx val="2"/>
            <c:invertIfNegative val="0"/>
            <c:bubble3D val="0"/>
            <c:spPr>
              <a:solidFill>
                <a:srgbClr val="008000"/>
              </a:solidFill>
            </c:spPr>
            <c:extLst xmlns:c16r2="http://schemas.microsoft.com/office/drawing/2015/06/chart">
              <c:ext xmlns:c16="http://schemas.microsoft.com/office/drawing/2014/chart" uri="{C3380CC4-5D6E-409C-BE32-E72D297353CC}">
                <c16:uniqueId val="{00000005-CB62-460C-BF53-9D9BD328650E}"/>
              </c:ext>
            </c:extLst>
          </c:dPt>
          <c:cat>
            <c:strRef>
              <c:f>'[Chart in Microsoft PowerPoint]Sheet1'!$A$22:$A$24</c:f>
              <c:strCache>
                <c:ptCount val="3"/>
                <c:pt idx="0">
                  <c:v>Low</c:v>
                </c:pt>
                <c:pt idx="1">
                  <c:v>Medium</c:v>
                </c:pt>
                <c:pt idx="2">
                  <c:v>High</c:v>
                </c:pt>
              </c:strCache>
            </c:strRef>
          </c:cat>
          <c:val>
            <c:numRef>
              <c:f>'[Chart in Microsoft PowerPoint]Sheet1'!$B$22:$B$24</c:f>
              <c:numCache>
                <c:formatCode>General</c:formatCode>
                <c:ptCount val="3"/>
                <c:pt idx="0">
                  <c:v>107.3</c:v>
                </c:pt>
                <c:pt idx="1">
                  <c:v>101.7</c:v>
                </c:pt>
                <c:pt idx="2">
                  <c:v>100.2</c:v>
                </c:pt>
              </c:numCache>
            </c:numRef>
          </c:val>
          <c:extLst xmlns:c16r2="http://schemas.microsoft.com/office/drawing/2015/06/chart">
            <c:ext xmlns:c16="http://schemas.microsoft.com/office/drawing/2014/chart" uri="{C3380CC4-5D6E-409C-BE32-E72D297353CC}">
              <c16:uniqueId val="{00000006-CB62-460C-BF53-9D9BD328650E}"/>
            </c:ext>
          </c:extLst>
        </c:ser>
        <c:dLbls>
          <c:showLegendKey val="0"/>
          <c:showVal val="0"/>
          <c:showCatName val="0"/>
          <c:showSerName val="0"/>
          <c:showPercent val="0"/>
          <c:showBubbleSize val="0"/>
        </c:dLbls>
        <c:gapWidth val="150"/>
        <c:axId val="616279448"/>
        <c:axId val="616278664"/>
      </c:barChart>
      <c:catAx>
        <c:axId val="616279448"/>
        <c:scaling>
          <c:orientation val="minMax"/>
        </c:scaling>
        <c:delete val="0"/>
        <c:axPos val="b"/>
        <c:title>
          <c:tx>
            <c:rich>
              <a:bodyPr/>
              <a:lstStyle/>
              <a:p>
                <a:pPr>
                  <a:defRPr sz="2400" b="0"/>
                </a:pPr>
                <a:r>
                  <a:rPr lang="en-US" sz="2400" b="0" dirty="0"/>
                  <a:t>OP </a:t>
                </a:r>
                <a:r>
                  <a:rPr lang="en-US" sz="2400" b="0" dirty="0" smtClean="0"/>
                  <a:t>Metabolite </a:t>
                </a:r>
                <a:r>
                  <a:rPr lang="en-US" sz="2400" b="0" dirty="0"/>
                  <a:t>Levels in Mother's Urine</a:t>
                </a:r>
              </a:p>
            </c:rich>
          </c:tx>
          <c:overlay val="0"/>
        </c:title>
        <c:numFmt formatCode="General" sourceLinked="0"/>
        <c:majorTickMark val="out"/>
        <c:minorTickMark val="none"/>
        <c:tickLblPos val="nextTo"/>
        <c:txPr>
          <a:bodyPr/>
          <a:lstStyle/>
          <a:p>
            <a:pPr>
              <a:defRPr sz="2000"/>
            </a:pPr>
            <a:endParaRPr lang="en-US"/>
          </a:p>
        </c:txPr>
        <c:crossAx val="616278664"/>
        <c:crosses val="autoZero"/>
        <c:auto val="1"/>
        <c:lblAlgn val="ctr"/>
        <c:lblOffset val="100"/>
        <c:noMultiLvlLbl val="0"/>
      </c:catAx>
      <c:valAx>
        <c:axId val="616278664"/>
        <c:scaling>
          <c:orientation val="minMax"/>
        </c:scaling>
        <c:delete val="0"/>
        <c:axPos val="l"/>
        <c:majorGridlines/>
        <c:title>
          <c:tx>
            <c:rich>
              <a:bodyPr rot="-5400000" vert="horz"/>
              <a:lstStyle/>
              <a:p>
                <a:pPr>
                  <a:defRPr sz="2400" b="0"/>
                </a:pPr>
                <a:r>
                  <a:rPr lang="en-US" sz="2400" b="0"/>
                  <a:t>Child's IQ Score</a:t>
                </a:r>
              </a:p>
            </c:rich>
          </c:tx>
          <c:overlay val="0"/>
        </c:title>
        <c:numFmt formatCode="General" sourceLinked="1"/>
        <c:majorTickMark val="out"/>
        <c:minorTickMark val="none"/>
        <c:tickLblPos val="nextTo"/>
        <c:crossAx val="616279448"/>
        <c:crosses val="autoZero"/>
        <c:crossBetween val="between"/>
      </c:valAx>
    </c:plotArea>
    <c:plotVisOnly val="1"/>
    <c:dispBlanksAs val="gap"/>
    <c:showDLblsOverMax val="0"/>
  </c:chart>
  <c:txPr>
    <a:bodyPr/>
    <a:lstStyle/>
    <a:p>
      <a:pPr>
        <a:defRPr sz="1400">
          <a:latin typeface="Calibri" panose="020F0502020204030204" pitchFamily="34" charset="0"/>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A4CD8757-076A-4328-AF4B-9F3E68E9D2BB}" type="datetimeFigureOut">
              <a:rPr lang="en-US"/>
              <a:pPr>
                <a:defRPr/>
              </a:pPr>
              <a:t>6/26/2018</a:t>
            </a:fld>
            <a:endParaRPr lang="en-US"/>
          </a:p>
        </p:txBody>
      </p:sp>
      <p:sp>
        <p:nvSpPr>
          <p:cNvPr id="4" name="Footer Placeholder 3"/>
          <p:cNvSpPr>
            <a:spLocks noGrp="1"/>
          </p:cNvSpPr>
          <p:nvPr>
            <p:ph type="ftr" sz="quarter" idx="2"/>
          </p:nvPr>
        </p:nvSpPr>
        <p:spPr>
          <a:xfrm>
            <a:off x="0" y="9118600"/>
            <a:ext cx="3170238" cy="481013"/>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4143375" y="9118600"/>
            <a:ext cx="3170238" cy="481013"/>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6FCBD292-71D9-44B4-8D0C-120E9DB0302D}" type="slidenum">
              <a:rPr lang="en-US"/>
              <a:pPr>
                <a:defRPr/>
              </a:pPr>
              <a:t>‹#›</a:t>
            </a:fld>
            <a:endParaRPr lang="en-US"/>
          </a:p>
        </p:txBody>
      </p:sp>
    </p:spTree>
    <p:extLst>
      <p:ext uri="{BB962C8B-B14F-4D97-AF65-F5344CB8AC3E}">
        <p14:creationId xmlns:p14="http://schemas.microsoft.com/office/powerpoint/2010/main" val="1601774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BB750292-8182-4A50-A4AA-FB9022EE2965}" type="datetimeFigureOut">
              <a:rPr lang="en-US"/>
              <a:pPr>
                <a:defRPr/>
              </a:pPr>
              <a:t>6/26/2018</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31838" y="4559300"/>
            <a:ext cx="5851525" cy="4321175"/>
          </a:xfrm>
          <a:prstGeom prst="rect">
            <a:avLst/>
          </a:prstGeom>
        </p:spPr>
        <p:txBody>
          <a:bodyPr vert="horz" lIns="93177" tIns="46589" rIns="93177" bIns="4658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18600"/>
            <a:ext cx="3170238" cy="481013"/>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143375" y="9118600"/>
            <a:ext cx="3170238" cy="481013"/>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5793BE46-FDD1-4B5A-8935-8A210965E7A9}" type="slidenum">
              <a:rPr lang="en-US"/>
              <a:pPr>
                <a:defRPr/>
              </a:pPr>
              <a:t>‹#›</a:t>
            </a:fld>
            <a:endParaRPr lang="en-US"/>
          </a:p>
        </p:txBody>
      </p:sp>
    </p:spTree>
    <p:extLst>
      <p:ext uri="{BB962C8B-B14F-4D97-AF65-F5344CB8AC3E}">
        <p14:creationId xmlns:p14="http://schemas.microsoft.com/office/powerpoint/2010/main" val="24632643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52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55BD3B2-8CF1-4ED1-BF46-2933652302C4}" type="slidenum">
              <a:rPr lang="en-US" smtClean="0"/>
              <a:pPr fontAlgn="base">
                <a:spcBef>
                  <a:spcPct val="0"/>
                </a:spcBef>
                <a:spcAft>
                  <a:spcPct val="0"/>
                </a:spcAft>
                <a:defRPr/>
              </a:pPr>
              <a:t>1</a:t>
            </a:fld>
            <a:endParaRPr lang="en-US" smtClean="0"/>
          </a:p>
        </p:txBody>
      </p:sp>
    </p:spTree>
    <p:extLst>
      <p:ext uri="{BB962C8B-B14F-4D97-AF65-F5344CB8AC3E}">
        <p14:creationId xmlns:p14="http://schemas.microsoft.com/office/powerpoint/2010/main" val="1567083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p:spPr>
        <p:txBody>
          <a:bodyPr/>
          <a:lstStyle/>
          <a:p>
            <a:pPr eaLnBrk="1" hangingPunct="1"/>
            <a:endParaRPr lang="en-US" altLang="en-US" smtClean="0"/>
          </a:p>
        </p:txBody>
      </p:sp>
      <p:sp>
        <p:nvSpPr>
          <p:cNvPr id="55299" name="Slide Number Placeholder 3"/>
          <p:cNvSpPr>
            <a:spLocks noGrp="1"/>
          </p:cNvSpPr>
          <p:nvPr>
            <p:ph type="sldNum" sz="quarter" idx="5"/>
          </p:nvPr>
        </p:nvSpPr>
        <p:spPr>
          <a:noFill/>
        </p:spPr>
        <p:txBody>
          <a:bodyPr/>
          <a:lstStyle/>
          <a:p>
            <a:pPr defTabSz="965058"/>
            <a:fld id="{03907953-712D-438C-8D8E-B1732965CF3E}" type="slidenum">
              <a:rPr lang="en-US" altLang="en-US" smtClean="0">
                <a:solidFill>
                  <a:srgbClr val="000000"/>
                </a:solidFill>
                <a:cs typeface="Arial" charset="0"/>
              </a:rPr>
              <a:pPr defTabSz="965058"/>
              <a:t>30</a:t>
            </a:fld>
            <a:endParaRPr lang="en-US" altLang="en-US" smtClean="0">
              <a:solidFill>
                <a:srgbClr val="000000"/>
              </a:solidFill>
              <a:cs typeface="Arial" charset="0"/>
            </a:endParaRPr>
          </a:p>
        </p:txBody>
      </p:sp>
    </p:spTree>
    <p:extLst>
      <p:ext uri="{BB962C8B-B14F-4D97-AF65-F5344CB8AC3E}">
        <p14:creationId xmlns:p14="http://schemas.microsoft.com/office/powerpoint/2010/main" val="719104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1258888" y="720725"/>
            <a:ext cx="4800600" cy="3600450"/>
          </a:xfrm>
          <a:solidFill>
            <a:srgbClr val="FFFFFF"/>
          </a:solidFill>
          <a:ln/>
        </p:spPr>
      </p:sp>
      <p:sp>
        <p:nvSpPr>
          <p:cNvPr id="102403" name="Rectangle 3"/>
          <p:cNvSpPr>
            <a:spLocks noGrp="1" noChangeArrowheads="1"/>
          </p:cNvSpPr>
          <p:nvPr>
            <p:ph type="body" idx="1"/>
          </p:nvPr>
        </p:nvSpPr>
        <p:spPr>
          <a:xfrm>
            <a:off x="974725" y="4560888"/>
            <a:ext cx="5365750" cy="4319587"/>
          </a:xfrm>
          <a:solidFill>
            <a:srgbClr val="FFFFFF"/>
          </a:solidFill>
          <a:ln>
            <a:solidFill>
              <a:srgbClr val="000000"/>
            </a:solidFill>
          </a:ln>
        </p:spPr>
        <p:txBody>
          <a:bodyPr/>
          <a:lstStyle/>
          <a:p>
            <a:endParaRPr lang="en-US" altLang="en-US" smtClean="0"/>
          </a:p>
        </p:txBody>
      </p:sp>
    </p:spTree>
    <p:extLst>
      <p:ext uri="{BB962C8B-B14F-4D97-AF65-F5344CB8AC3E}">
        <p14:creationId xmlns:p14="http://schemas.microsoft.com/office/powerpoint/2010/main" val="3958879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xfrm>
            <a:off x="1258888" y="720725"/>
            <a:ext cx="4800600" cy="3600450"/>
          </a:xfrm>
          <a:solidFill>
            <a:srgbClr val="FFFFFF"/>
          </a:solidFill>
          <a:ln/>
        </p:spPr>
      </p:sp>
      <p:sp>
        <p:nvSpPr>
          <p:cNvPr id="104451" name="Rectangle 3"/>
          <p:cNvSpPr>
            <a:spLocks noGrp="1" noChangeArrowheads="1"/>
          </p:cNvSpPr>
          <p:nvPr>
            <p:ph type="body" idx="1"/>
          </p:nvPr>
        </p:nvSpPr>
        <p:spPr>
          <a:xfrm>
            <a:off x="974725" y="4560888"/>
            <a:ext cx="5365750" cy="4319587"/>
          </a:xfrm>
          <a:solidFill>
            <a:srgbClr val="FFFFFF"/>
          </a:solidFill>
          <a:ln>
            <a:solidFill>
              <a:srgbClr val="000000"/>
            </a:solidFill>
          </a:ln>
        </p:spPr>
        <p:txBody>
          <a:bodyPr/>
          <a:lstStyle/>
          <a:p>
            <a:endParaRPr lang="en-US" altLang="en-US" smtClean="0"/>
          </a:p>
        </p:txBody>
      </p:sp>
    </p:spTree>
    <p:extLst>
      <p:ext uri="{BB962C8B-B14F-4D97-AF65-F5344CB8AC3E}">
        <p14:creationId xmlns:p14="http://schemas.microsoft.com/office/powerpoint/2010/main" val="2925481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txBox="1">
            <a:spLocks noGrp="1" noChangeArrowheads="1"/>
          </p:cNvSpPr>
          <p:nvPr/>
        </p:nvSpPr>
        <p:spPr bwMode="auto">
          <a:xfrm>
            <a:off x="4143375" y="911860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519778CF-5D6A-4B24-A115-C44A9A98709F}" type="slidenum">
              <a:rPr lang="en-US" altLang="en-US">
                <a:latin typeface="Times New Roman" pitchFamily="18" charset="0"/>
              </a:rPr>
              <a:pPr algn="r" eaLnBrk="1" hangingPunct="1">
                <a:spcBef>
                  <a:spcPct val="0"/>
                </a:spcBef>
              </a:pPr>
              <a:t>44</a:t>
            </a:fld>
            <a:endParaRPr lang="en-US" altLang="en-US">
              <a:latin typeface="Times New Roman" pitchFamily="18" charset="0"/>
            </a:endParaRPr>
          </a:p>
        </p:txBody>
      </p:sp>
      <p:sp>
        <p:nvSpPr>
          <p:cNvPr id="141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6" name="Rectangle 3"/>
          <p:cNvSpPr>
            <a:spLocks noGrp="1" noChangeArrowheads="1"/>
          </p:cNvSpPr>
          <p:nvPr>
            <p:ph type="body" idx="1"/>
          </p:nvPr>
        </p:nvSpPr>
        <p:spPr bwMode="auto">
          <a:xfrm>
            <a:off x="731838" y="4560888"/>
            <a:ext cx="5851525"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endParaRPr lang="en-US" altLang="en-US" sz="1600" b="1" smtClean="0"/>
          </a:p>
        </p:txBody>
      </p:sp>
    </p:spTree>
    <p:extLst>
      <p:ext uri="{BB962C8B-B14F-4D97-AF65-F5344CB8AC3E}">
        <p14:creationId xmlns:p14="http://schemas.microsoft.com/office/powerpoint/2010/main" val="1234954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228600" indent="-228600" eaLnBrk="1" fontAlgn="auto" hangingPunct="1">
              <a:spcBef>
                <a:spcPts val="0"/>
              </a:spcBef>
              <a:spcAft>
                <a:spcPts val="0"/>
              </a:spcAft>
              <a:buFont typeface="+mj-lt"/>
              <a:buAutoNum type="arabicPeriod"/>
              <a:defRPr/>
            </a:pPr>
            <a:r>
              <a:rPr lang="en-US" dirty="0" smtClean="0"/>
              <a:t>CHAMACOS means children in Mexican Spanish</a:t>
            </a:r>
          </a:p>
          <a:p>
            <a:pPr marL="228600" indent="-228600" eaLnBrk="1" fontAlgn="auto" hangingPunct="1">
              <a:spcBef>
                <a:spcPts val="0"/>
              </a:spcBef>
              <a:spcAft>
                <a:spcPts val="0"/>
              </a:spcAft>
              <a:buFont typeface="+mj-lt"/>
              <a:buAutoNum type="arabicPeriod"/>
              <a:defRPr/>
            </a:pPr>
            <a:r>
              <a:rPr lang="en-US" dirty="0" smtClean="0"/>
              <a:t>CHAMACOS is a Community - </a:t>
            </a:r>
            <a:r>
              <a:rPr lang="en-US" dirty="0" err="1" smtClean="0"/>
              <a:t>Univeristy</a:t>
            </a:r>
            <a:r>
              <a:rPr lang="en-US" dirty="0" smtClean="0"/>
              <a:t> partnership</a:t>
            </a:r>
          </a:p>
          <a:p>
            <a:pPr marL="228600" indent="-228600" eaLnBrk="1" fontAlgn="auto" hangingPunct="1">
              <a:spcBef>
                <a:spcPts val="0"/>
              </a:spcBef>
              <a:spcAft>
                <a:spcPts val="0"/>
              </a:spcAft>
              <a:buFont typeface="+mj-lt"/>
              <a:buAutoNum type="arabicPeriod"/>
              <a:defRPr/>
            </a:pPr>
            <a:endParaRPr lang="en-US" dirty="0" smtClean="0"/>
          </a:p>
          <a:p>
            <a:pPr eaLnBrk="1" fontAlgn="auto" hangingPunct="1">
              <a:spcBef>
                <a:spcPts val="0"/>
              </a:spcBef>
              <a:spcAft>
                <a:spcPts val="0"/>
              </a:spcAft>
              <a:defRPr/>
            </a:pPr>
            <a:endParaRPr lang="en-US" dirty="0"/>
          </a:p>
        </p:txBody>
      </p:sp>
      <p:sp>
        <p:nvSpPr>
          <p:cNvPr id="962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6DE66CE-5A07-4B0A-A896-F2D03A9DD2DD}" type="slidenum">
              <a:rPr lang="en-US" smtClean="0"/>
              <a:pPr fontAlgn="base">
                <a:spcBef>
                  <a:spcPct val="0"/>
                </a:spcBef>
                <a:spcAft>
                  <a:spcPct val="0"/>
                </a:spcAft>
                <a:defRPr/>
              </a:pPr>
              <a:t>49</a:t>
            </a:fld>
            <a:endParaRPr lang="en-US" smtClean="0"/>
          </a:p>
        </p:txBody>
      </p:sp>
    </p:spTree>
    <p:extLst>
      <p:ext uri="{BB962C8B-B14F-4D97-AF65-F5344CB8AC3E}">
        <p14:creationId xmlns:p14="http://schemas.microsoft.com/office/powerpoint/2010/main" val="3430472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Calibri" pitchFamily="34" charset="0"/>
                <a:ea typeface="ＭＳ Ｐゴシック" pitchFamily="34" charset="-128"/>
              </a:defRPr>
            </a:lvl1pPr>
            <a:lvl2pPr marL="770662" indent="-296408" eaLnBrk="0" hangingPunct="0">
              <a:defRPr b="1">
                <a:solidFill>
                  <a:schemeClr val="tx1"/>
                </a:solidFill>
                <a:latin typeface="Calibri" pitchFamily="34" charset="0"/>
                <a:ea typeface="ＭＳ Ｐゴシック" pitchFamily="34" charset="-128"/>
              </a:defRPr>
            </a:lvl2pPr>
            <a:lvl3pPr marL="1185634" indent="-237127" eaLnBrk="0" hangingPunct="0">
              <a:defRPr b="1">
                <a:solidFill>
                  <a:schemeClr val="tx1"/>
                </a:solidFill>
                <a:latin typeface="Calibri" pitchFamily="34" charset="0"/>
                <a:ea typeface="ＭＳ Ｐゴシック" pitchFamily="34" charset="-128"/>
              </a:defRPr>
            </a:lvl3pPr>
            <a:lvl4pPr marL="1659887" indent="-237127" eaLnBrk="0" hangingPunct="0">
              <a:defRPr b="1">
                <a:solidFill>
                  <a:schemeClr val="tx1"/>
                </a:solidFill>
                <a:latin typeface="Calibri" pitchFamily="34" charset="0"/>
                <a:ea typeface="ＭＳ Ｐゴシック" pitchFamily="34" charset="-128"/>
              </a:defRPr>
            </a:lvl4pPr>
            <a:lvl5pPr marL="2134141" indent="-237127" eaLnBrk="0" hangingPunct="0">
              <a:defRPr b="1">
                <a:solidFill>
                  <a:schemeClr val="tx1"/>
                </a:solidFill>
                <a:latin typeface="Calibri" pitchFamily="34" charset="0"/>
                <a:ea typeface="ＭＳ Ｐゴシック" pitchFamily="34" charset="-128"/>
              </a:defRPr>
            </a:lvl5pPr>
            <a:lvl6pPr marL="2608395" indent="-237127" eaLnBrk="0" fontAlgn="base" hangingPunct="0">
              <a:spcBef>
                <a:spcPct val="0"/>
              </a:spcBef>
              <a:spcAft>
                <a:spcPct val="0"/>
              </a:spcAft>
              <a:defRPr b="1">
                <a:solidFill>
                  <a:schemeClr val="tx1"/>
                </a:solidFill>
                <a:latin typeface="Calibri" pitchFamily="34" charset="0"/>
                <a:ea typeface="ＭＳ Ｐゴシック" pitchFamily="34" charset="-128"/>
              </a:defRPr>
            </a:lvl6pPr>
            <a:lvl7pPr marL="3082648" indent="-237127" eaLnBrk="0" fontAlgn="base" hangingPunct="0">
              <a:spcBef>
                <a:spcPct val="0"/>
              </a:spcBef>
              <a:spcAft>
                <a:spcPct val="0"/>
              </a:spcAft>
              <a:defRPr b="1">
                <a:solidFill>
                  <a:schemeClr val="tx1"/>
                </a:solidFill>
                <a:latin typeface="Calibri" pitchFamily="34" charset="0"/>
                <a:ea typeface="ＭＳ Ｐゴシック" pitchFamily="34" charset="-128"/>
              </a:defRPr>
            </a:lvl7pPr>
            <a:lvl8pPr marL="3556902" indent="-237127" eaLnBrk="0" fontAlgn="base" hangingPunct="0">
              <a:spcBef>
                <a:spcPct val="0"/>
              </a:spcBef>
              <a:spcAft>
                <a:spcPct val="0"/>
              </a:spcAft>
              <a:defRPr b="1">
                <a:solidFill>
                  <a:schemeClr val="tx1"/>
                </a:solidFill>
                <a:latin typeface="Calibri" pitchFamily="34" charset="0"/>
                <a:ea typeface="ＭＳ Ｐゴシック" pitchFamily="34" charset="-128"/>
              </a:defRPr>
            </a:lvl8pPr>
            <a:lvl9pPr marL="4031155" indent="-237127" eaLnBrk="0" fontAlgn="base" hangingPunct="0">
              <a:spcBef>
                <a:spcPct val="0"/>
              </a:spcBef>
              <a:spcAft>
                <a:spcPct val="0"/>
              </a:spcAft>
              <a:defRPr b="1">
                <a:solidFill>
                  <a:schemeClr val="tx1"/>
                </a:solidFill>
                <a:latin typeface="Calibri" pitchFamily="34" charset="0"/>
                <a:ea typeface="ＭＳ Ｐゴシック" pitchFamily="34" charset="-128"/>
              </a:defRPr>
            </a:lvl9pPr>
          </a:lstStyle>
          <a:p>
            <a:pPr eaLnBrk="1" hangingPunct="1"/>
            <a:fld id="{F90D70BA-26C9-41D9-8687-44B4D80994F9}" type="slidenum">
              <a:rPr lang="en-US" altLang="en-US" b="0" smtClean="0">
                <a:solidFill>
                  <a:srgbClr val="000000"/>
                </a:solidFill>
                <a:latin typeface="Arial" pitchFamily="34" charset="0"/>
              </a:rPr>
              <a:pPr eaLnBrk="1" hangingPunct="1"/>
              <a:t>50</a:t>
            </a:fld>
            <a:endParaRPr lang="en-US" altLang="en-US" b="0" smtClean="0">
              <a:solidFill>
                <a:srgbClr val="000000"/>
              </a:solidFill>
              <a:latin typeface="Arial" pitchFamily="34" charset="0"/>
            </a:endParaRPr>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ea typeface="ＭＳ Ｐゴシック" pitchFamily="34" charset="-128"/>
              </a:rPr>
              <a:t>Providing an environment where this is safe and healthy to explore will stimulate a child’s natural curiosity and establish foundations for optimal learning in the future.</a:t>
            </a:r>
          </a:p>
        </p:txBody>
      </p:sp>
    </p:spTree>
    <p:extLst>
      <p:ext uri="{BB962C8B-B14F-4D97-AF65-F5344CB8AC3E}">
        <p14:creationId xmlns:p14="http://schemas.microsoft.com/office/powerpoint/2010/main" val="4102576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70662" indent="-296408">
              <a:defRPr>
                <a:solidFill>
                  <a:schemeClr val="tx1"/>
                </a:solidFill>
                <a:latin typeface="Calibri" pitchFamily="34" charset="0"/>
              </a:defRPr>
            </a:lvl2pPr>
            <a:lvl3pPr marL="1185634" indent="-237127">
              <a:defRPr>
                <a:solidFill>
                  <a:schemeClr val="tx1"/>
                </a:solidFill>
                <a:latin typeface="Calibri" pitchFamily="34" charset="0"/>
              </a:defRPr>
            </a:lvl3pPr>
            <a:lvl4pPr marL="1659887" indent="-237127">
              <a:defRPr>
                <a:solidFill>
                  <a:schemeClr val="tx1"/>
                </a:solidFill>
                <a:latin typeface="Calibri" pitchFamily="34" charset="0"/>
              </a:defRPr>
            </a:lvl4pPr>
            <a:lvl5pPr marL="2134141" indent="-237127">
              <a:defRPr>
                <a:solidFill>
                  <a:schemeClr val="tx1"/>
                </a:solidFill>
                <a:latin typeface="Calibri" pitchFamily="34" charset="0"/>
              </a:defRPr>
            </a:lvl5pPr>
            <a:lvl6pPr marL="2608395" indent="-237127" fontAlgn="base">
              <a:spcBef>
                <a:spcPct val="0"/>
              </a:spcBef>
              <a:spcAft>
                <a:spcPct val="0"/>
              </a:spcAft>
              <a:defRPr>
                <a:solidFill>
                  <a:schemeClr val="tx1"/>
                </a:solidFill>
                <a:latin typeface="Calibri" pitchFamily="34" charset="0"/>
              </a:defRPr>
            </a:lvl6pPr>
            <a:lvl7pPr marL="3082648" indent="-237127" fontAlgn="base">
              <a:spcBef>
                <a:spcPct val="0"/>
              </a:spcBef>
              <a:spcAft>
                <a:spcPct val="0"/>
              </a:spcAft>
              <a:defRPr>
                <a:solidFill>
                  <a:schemeClr val="tx1"/>
                </a:solidFill>
                <a:latin typeface="Calibri" pitchFamily="34" charset="0"/>
              </a:defRPr>
            </a:lvl7pPr>
            <a:lvl8pPr marL="3556902" indent="-237127" fontAlgn="base">
              <a:spcBef>
                <a:spcPct val="0"/>
              </a:spcBef>
              <a:spcAft>
                <a:spcPct val="0"/>
              </a:spcAft>
              <a:defRPr>
                <a:solidFill>
                  <a:schemeClr val="tx1"/>
                </a:solidFill>
                <a:latin typeface="Calibri" pitchFamily="34" charset="0"/>
              </a:defRPr>
            </a:lvl8pPr>
            <a:lvl9pPr marL="4031155" indent="-237127" fontAlgn="base">
              <a:spcBef>
                <a:spcPct val="0"/>
              </a:spcBef>
              <a:spcAft>
                <a:spcPct val="0"/>
              </a:spcAft>
              <a:defRPr>
                <a:solidFill>
                  <a:schemeClr val="tx1"/>
                </a:solidFill>
                <a:latin typeface="Calibri" pitchFamily="34" charset="0"/>
              </a:defRPr>
            </a:lvl9pPr>
          </a:lstStyle>
          <a:p>
            <a:fld id="{25C34FC6-8556-4564-8C71-1B51FA363811}" type="slidenum">
              <a:rPr lang="en-US" altLang="en-US">
                <a:solidFill>
                  <a:srgbClr val="000000"/>
                </a:solidFill>
              </a:rPr>
              <a:pPr/>
              <a:t>51</a:t>
            </a:fld>
            <a:endParaRPr lang="en-US" altLang="en-US">
              <a:solidFill>
                <a:srgbClr val="000000"/>
              </a:solidFill>
            </a:endParaRPr>
          </a:p>
        </p:txBody>
      </p:sp>
      <p:sp>
        <p:nvSpPr>
          <p:cNvPr id="234499" name="Rectangle 2"/>
          <p:cNvSpPr>
            <a:spLocks noGrp="1" noRot="1" noChangeAspect="1" noChangeArrowheads="1" noTextEdit="1"/>
          </p:cNvSpPr>
          <p:nvPr>
            <p:ph type="sldImg"/>
          </p:nvPr>
        </p:nvSpPr>
        <p:spPr bwMode="auto">
          <a:xfrm>
            <a:off x="1260475" y="719138"/>
            <a:ext cx="4799013"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5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1269317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70662" indent="-296408">
              <a:defRPr>
                <a:solidFill>
                  <a:schemeClr val="tx1"/>
                </a:solidFill>
                <a:latin typeface="Calibri" pitchFamily="34" charset="0"/>
              </a:defRPr>
            </a:lvl2pPr>
            <a:lvl3pPr marL="1185634" indent="-237127">
              <a:defRPr>
                <a:solidFill>
                  <a:schemeClr val="tx1"/>
                </a:solidFill>
                <a:latin typeface="Calibri" pitchFamily="34" charset="0"/>
              </a:defRPr>
            </a:lvl3pPr>
            <a:lvl4pPr marL="1659887" indent="-237127">
              <a:defRPr>
                <a:solidFill>
                  <a:schemeClr val="tx1"/>
                </a:solidFill>
                <a:latin typeface="Calibri" pitchFamily="34" charset="0"/>
              </a:defRPr>
            </a:lvl4pPr>
            <a:lvl5pPr marL="2134141" indent="-237127">
              <a:defRPr>
                <a:solidFill>
                  <a:schemeClr val="tx1"/>
                </a:solidFill>
                <a:latin typeface="Calibri" pitchFamily="34" charset="0"/>
              </a:defRPr>
            </a:lvl5pPr>
            <a:lvl6pPr marL="2608395" indent="-237127" fontAlgn="base">
              <a:spcBef>
                <a:spcPct val="0"/>
              </a:spcBef>
              <a:spcAft>
                <a:spcPct val="0"/>
              </a:spcAft>
              <a:defRPr>
                <a:solidFill>
                  <a:schemeClr val="tx1"/>
                </a:solidFill>
                <a:latin typeface="Calibri" pitchFamily="34" charset="0"/>
              </a:defRPr>
            </a:lvl6pPr>
            <a:lvl7pPr marL="3082648" indent="-237127" fontAlgn="base">
              <a:spcBef>
                <a:spcPct val="0"/>
              </a:spcBef>
              <a:spcAft>
                <a:spcPct val="0"/>
              </a:spcAft>
              <a:defRPr>
                <a:solidFill>
                  <a:schemeClr val="tx1"/>
                </a:solidFill>
                <a:latin typeface="Calibri" pitchFamily="34" charset="0"/>
              </a:defRPr>
            </a:lvl7pPr>
            <a:lvl8pPr marL="3556902" indent="-237127" fontAlgn="base">
              <a:spcBef>
                <a:spcPct val="0"/>
              </a:spcBef>
              <a:spcAft>
                <a:spcPct val="0"/>
              </a:spcAft>
              <a:defRPr>
                <a:solidFill>
                  <a:schemeClr val="tx1"/>
                </a:solidFill>
                <a:latin typeface="Calibri" pitchFamily="34" charset="0"/>
              </a:defRPr>
            </a:lvl8pPr>
            <a:lvl9pPr marL="4031155" indent="-237127" fontAlgn="base">
              <a:spcBef>
                <a:spcPct val="0"/>
              </a:spcBef>
              <a:spcAft>
                <a:spcPct val="0"/>
              </a:spcAft>
              <a:defRPr>
                <a:solidFill>
                  <a:schemeClr val="tx1"/>
                </a:solidFill>
                <a:latin typeface="Calibri" pitchFamily="34" charset="0"/>
              </a:defRPr>
            </a:lvl9pPr>
          </a:lstStyle>
          <a:p>
            <a:fld id="{1A09CAB6-32DF-4EB2-9AE4-876ACBC76029}" type="slidenum">
              <a:rPr lang="en-US" altLang="en-US">
                <a:solidFill>
                  <a:srgbClr val="000000"/>
                </a:solidFill>
              </a:rPr>
              <a:pPr/>
              <a:t>52</a:t>
            </a:fld>
            <a:endParaRPr lang="en-US" altLang="en-US">
              <a:solidFill>
                <a:srgbClr val="000000"/>
              </a:solidFill>
            </a:endParaRPr>
          </a:p>
        </p:txBody>
      </p:sp>
      <p:sp>
        <p:nvSpPr>
          <p:cNvPr id="236547" name="Rectangle 2"/>
          <p:cNvSpPr>
            <a:spLocks noGrp="1" noRot="1" noChangeAspect="1" noChangeArrowheads="1" noTextEdit="1"/>
          </p:cNvSpPr>
          <p:nvPr>
            <p:ph type="sldImg"/>
          </p:nvPr>
        </p:nvSpPr>
        <p:spPr bwMode="auto">
          <a:xfrm>
            <a:off x="1260475" y="719138"/>
            <a:ext cx="4799013"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14400933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57A428-060F-DF44-B1DC-29AED8F8333D}"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610924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57A428-060F-DF44-B1DC-29AED8F8333D}"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2311613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F536BF4D-925E-4BB7-BB21-D2AE08A6B725}" type="slidenum">
              <a:rPr lang="en-US" smtClean="0"/>
              <a:pPr>
                <a:defRPr/>
              </a:pPr>
              <a:t>7</a:t>
            </a:fld>
            <a:endParaRPr lang="en-US"/>
          </a:p>
        </p:txBody>
      </p:sp>
    </p:spTree>
    <p:extLst>
      <p:ext uri="{BB962C8B-B14F-4D97-AF65-F5344CB8AC3E}">
        <p14:creationId xmlns:p14="http://schemas.microsoft.com/office/powerpoint/2010/main" val="2018736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Calibri" pitchFamily="34" charset="0"/>
                <a:ea typeface="ＭＳ Ｐゴシック" pitchFamily="34" charset="-128"/>
              </a:defRPr>
            </a:lvl1pPr>
            <a:lvl2pPr marL="770662" indent="-296408" eaLnBrk="0" hangingPunct="0">
              <a:defRPr b="1">
                <a:solidFill>
                  <a:schemeClr val="tx1"/>
                </a:solidFill>
                <a:latin typeface="Calibri" pitchFamily="34" charset="0"/>
                <a:ea typeface="ＭＳ Ｐゴシック" pitchFamily="34" charset="-128"/>
              </a:defRPr>
            </a:lvl2pPr>
            <a:lvl3pPr marL="1185634" indent="-237127" eaLnBrk="0" hangingPunct="0">
              <a:defRPr b="1">
                <a:solidFill>
                  <a:schemeClr val="tx1"/>
                </a:solidFill>
                <a:latin typeface="Calibri" pitchFamily="34" charset="0"/>
                <a:ea typeface="ＭＳ Ｐゴシック" pitchFamily="34" charset="-128"/>
              </a:defRPr>
            </a:lvl3pPr>
            <a:lvl4pPr marL="1659887" indent="-237127" eaLnBrk="0" hangingPunct="0">
              <a:defRPr b="1">
                <a:solidFill>
                  <a:schemeClr val="tx1"/>
                </a:solidFill>
                <a:latin typeface="Calibri" pitchFamily="34" charset="0"/>
                <a:ea typeface="ＭＳ Ｐゴシック" pitchFamily="34" charset="-128"/>
              </a:defRPr>
            </a:lvl4pPr>
            <a:lvl5pPr marL="2134141" indent="-237127" eaLnBrk="0" hangingPunct="0">
              <a:defRPr b="1">
                <a:solidFill>
                  <a:schemeClr val="tx1"/>
                </a:solidFill>
                <a:latin typeface="Calibri" pitchFamily="34" charset="0"/>
                <a:ea typeface="ＭＳ Ｐゴシック" pitchFamily="34" charset="-128"/>
              </a:defRPr>
            </a:lvl5pPr>
            <a:lvl6pPr marL="2608395" indent="-237127" eaLnBrk="0" fontAlgn="base" hangingPunct="0">
              <a:spcBef>
                <a:spcPct val="0"/>
              </a:spcBef>
              <a:spcAft>
                <a:spcPct val="0"/>
              </a:spcAft>
              <a:defRPr b="1">
                <a:solidFill>
                  <a:schemeClr val="tx1"/>
                </a:solidFill>
                <a:latin typeface="Calibri" pitchFamily="34" charset="0"/>
                <a:ea typeface="ＭＳ Ｐゴシック" pitchFamily="34" charset="-128"/>
              </a:defRPr>
            </a:lvl6pPr>
            <a:lvl7pPr marL="3082648" indent="-237127" eaLnBrk="0" fontAlgn="base" hangingPunct="0">
              <a:spcBef>
                <a:spcPct val="0"/>
              </a:spcBef>
              <a:spcAft>
                <a:spcPct val="0"/>
              </a:spcAft>
              <a:defRPr b="1">
                <a:solidFill>
                  <a:schemeClr val="tx1"/>
                </a:solidFill>
                <a:latin typeface="Calibri" pitchFamily="34" charset="0"/>
                <a:ea typeface="ＭＳ Ｐゴシック" pitchFamily="34" charset="-128"/>
              </a:defRPr>
            </a:lvl7pPr>
            <a:lvl8pPr marL="3556902" indent="-237127" eaLnBrk="0" fontAlgn="base" hangingPunct="0">
              <a:spcBef>
                <a:spcPct val="0"/>
              </a:spcBef>
              <a:spcAft>
                <a:spcPct val="0"/>
              </a:spcAft>
              <a:defRPr b="1">
                <a:solidFill>
                  <a:schemeClr val="tx1"/>
                </a:solidFill>
                <a:latin typeface="Calibri" pitchFamily="34" charset="0"/>
                <a:ea typeface="ＭＳ Ｐゴシック" pitchFamily="34" charset="-128"/>
              </a:defRPr>
            </a:lvl8pPr>
            <a:lvl9pPr marL="4031155" indent="-237127" eaLnBrk="0" fontAlgn="base" hangingPunct="0">
              <a:spcBef>
                <a:spcPct val="0"/>
              </a:spcBef>
              <a:spcAft>
                <a:spcPct val="0"/>
              </a:spcAft>
              <a:defRPr b="1">
                <a:solidFill>
                  <a:schemeClr val="tx1"/>
                </a:solidFill>
                <a:latin typeface="Calibri" pitchFamily="34" charset="0"/>
                <a:ea typeface="ＭＳ Ｐゴシック" pitchFamily="34" charset="-128"/>
              </a:defRPr>
            </a:lvl9pPr>
          </a:lstStyle>
          <a:p>
            <a:pPr eaLnBrk="1" hangingPunct="1"/>
            <a:fld id="{F90D70BA-26C9-41D9-8687-44B4D80994F9}" type="slidenum">
              <a:rPr lang="en-US" altLang="en-US" b="0" smtClean="0">
                <a:solidFill>
                  <a:srgbClr val="000000"/>
                </a:solidFill>
                <a:latin typeface="Arial" pitchFamily="34" charset="0"/>
              </a:rPr>
              <a:pPr eaLnBrk="1" hangingPunct="1"/>
              <a:t>55</a:t>
            </a:fld>
            <a:endParaRPr lang="en-US" altLang="en-US" b="0" smtClean="0">
              <a:solidFill>
                <a:srgbClr val="000000"/>
              </a:solidFill>
              <a:latin typeface="Arial" pitchFamily="34" charset="0"/>
            </a:endParaRPr>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ea typeface="ＭＳ Ｐゴシック" pitchFamily="34" charset="-128"/>
              </a:rPr>
              <a:t>Providing an environment where this is safe and healthy to explore will stimulate a child’s natural curiosity and establish foundations for optimal learning in the future.</a:t>
            </a:r>
          </a:p>
        </p:txBody>
      </p:sp>
    </p:spTree>
    <p:extLst>
      <p:ext uri="{BB962C8B-B14F-4D97-AF65-F5344CB8AC3E}">
        <p14:creationId xmlns:p14="http://schemas.microsoft.com/office/powerpoint/2010/main" val="4080116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57A428-060F-DF44-B1DC-29AED8F8333D}"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1170468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57A428-060F-DF44-B1DC-29AED8F8333D}"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23553652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entury Gothic" charset="0"/>
                <a:ea typeface="MS PGothic" charset="0"/>
                <a:cs typeface="MS PGothic" charset="0"/>
              </a:defRPr>
            </a:lvl1pPr>
            <a:lvl2pPr marL="770662" indent="-296408" eaLnBrk="0" hangingPunct="0">
              <a:defRPr>
                <a:solidFill>
                  <a:schemeClr val="tx1"/>
                </a:solidFill>
                <a:latin typeface="Century Gothic" charset="0"/>
                <a:ea typeface="MS PGothic" charset="0"/>
                <a:cs typeface="MS PGothic" charset="0"/>
              </a:defRPr>
            </a:lvl2pPr>
            <a:lvl3pPr marL="1185634" indent="-237127" eaLnBrk="0" hangingPunct="0">
              <a:defRPr>
                <a:solidFill>
                  <a:schemeClr val="tx1"/>
                </a:solidFill>
                <a:latin typeface="Century Gothic" charset="0"/>
                <a:ea typeface="MS PGothic" charset="0"/>
                <a:cs typeface="MS PGothic" charset="0"/>
              </a:defRPr>
            </a:lvl3pPr>
            <a:lvl4pPr marL="1659887" indent="-237127" eaLnBrk="0" hangingPunct="0">
              <a:defRPr>
                <a:solidFill>
                  <a:schemeClr val="tx1"/>
                </a:solidFill>
                <a:latin typeface="Century Gothic" charset="0"/>
                <a:ea typeface="MS PGothic" charset="0"/>
                <a:cs typeface="MS PGothic" charset="0"/>
              </a:defRPr>
            </a:lvl4pPr>
            <a:lvl5pPr marL="2134141" indent="-237127" eaLnBrk="0" hangingPunct="0">
              <a:defRPr>
                <a:solidFill>
                  <a:schemeClr val="tx1"/>
                </a:solidFill>
                <a:latin typeface="Century Gothic" charset="0"/>
                <a:ea typeface="MS PGothic" charset="0"/>
                <a:cs typeface="MS PGothic" charset="0"/>
              </a:defRPr>
            </a:lvl5pPr>
            <a:lvl6pPr marL="2608395" indent="-237127" eaLnBrk="0" fontAlgn="base" hangingPunct="0">
              <a:spcBef>
                <a:spcPct val="0"/>
              </a:spcBef>
              <a:spcAft>
                <a:spcPct val="0"/>
              </a:spcAft>
              <a:defRPr>
                <a:solidFill>
                  <a:schemeClr val="tx1"/>
                </a:solidFill>
                <a:latin typeface="Century Gothic" charset="0"/>
                <a:ea typeface="MS PGothic" charset="0"/>
                <a:cs typeface="MS PGothic" charset="0"/>
              </a:defRPr>
            </a:lvl6pPr>
            <a:lvl7pPr marL="3082648" indent="-237127" eaLnBrk="0" fontAlgn="base" hangingPunct="0">
              <a:spcBef>
                <a:spcPct val="0"/>
              </a:spcBef>
              <a:spcAft>
                <a:spcPct val="0"/>
              </a:spcAft>
              <a:defRPr>
                <a:solidFill>
                  <a:schemeClr val="tx1"/>
                </a:solidFill>
                <a:latin typeface="Century Gothic" charset="0"/>
                <a:ea typeface="MS PGothic" charset="0"/>
                <a:cs typeface="MS PGothic" charset="0"/>
              </a:defRPr>
            </a:lvl7pPr>
            <a:lvl8pPr marL="3556902" indent="-237127" eaLnBrk="0" fontAlgn="base" hangingPunct="0">
              <a:spcBef>
                <a:spcPct val="0"/>
              </a:spcBef>
              <a:spcAft>
                <a:spcPct val="0"/>
              </a:spcAft>
              <a:defRPr>
                <a:solidFill>
                  <a:schemeClr val="tx1"/>
                </a:solidFill>
                <a:latin typeface="Century Gothic" charset="0"/>
                <a:ea typeface="MS PGothic" charset="0"/>
                <a:cs typeface="MS PGothic" charset="0"/>
              </a:defRPr>
            </a:lvl8pPr>
            <a:lvl9pPr marL="4031155" indent="-237127" eaLnBrk="0" fontAlgn="base" hangingPunct="0">
              <a:spcBef>
                <a:spcPct val="0"/>
              </a:spcBef>
              <a:spcAft>
                <a:spcPct val="0"/>
              </a:spcAft>
              <a:defRPr>
                <a:solidFill>
                  <a:schemeClr val="tx1"/>
                </a:solidFill>
                <a:latin typeface="Century Gothic" charset="0"/>
                <a:ea typeface="MS PGothic" charset="0"/>
                <a:cs typeface="MS PGothic" charset="0"/>
              </a:defRPr>
            </a:lvl9pPr>
          </a:lstStyle>
          <a:p>
            <a:pPr eaLnBrk="1" hangingPunct="1"/>
            <a:fld id="{ECD161D9-4F3A-244B-B889-8CA70EDBC53A}" type="slidenum">
              <a:rPr lang="en-US">
                <a:solidFill>
                  <a:prstClr val="black"/>
                </a:solidFill>
                <a:latin typeface="Century Gothic"/>
              </a:rPr>
              <a:pPr eaLnBrk="1" hangingPunct="1"/>
              <a:t>58</a:t>
            </a:fld>
            <a:endParaRPr lang="en-US" dirty="0">
              <a:solidFill>
                <a:prstClr val="black"/>
              </a:solidFill>
              <a:latin typeface="Century Gothic"/>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72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latin typeface="Century Gothic"/>
                <a:ea typeface="MS PGothic" charset="0"/>
              </a:rPr>
              <a:t>the Salinas Valley is an agricultural area ~100 miles south of SF commonly referred to as </a:t>
            </a:r>
            <a:r>
              <a:rPr lang="ja-JP" altLang="en-US" dirty="0">
                <a:latin typeface="Century Gothic"/>
                <a:ea typeface="MS PGothic" charset="0"/>
              </a:rPr>
              <a:t>“</a:t>
            </a:r>
            <a:r>
              <a:rPr lang="en-US" dirty="0">
                <a:latin typeface="Century Gothic"/>
                <a:ea typeface="MS PGothic" charset="0"/>
              </a:rPr>
              <a:t>the salad bowl</a:t>
            </a:r>
            <a:r>
              <a:rPr lang="ja-JP" altLang="en-US" dirty="0">
                <a:latin typeface="Century Gothic"/>
                <a:ea typeface="MS PGothic" charset="0"/>
              </a:rPr>
              <a:t>”</a:t>
            </a:r>
            <a:r>
              <a:rPr lang="en-US" dirty="0">
                <a:latin typeface="Century Gothic"/>
                <a:ea typeface="MS PGothic" charset="0"/>
              </a:rPr>
              <a:t> of America</a:t>
            </a:r>
          </a:p>
          <a:p>
            <a:pPr eaLnBrk="1" hangingPunct="1"/>
            <a:r>
              <a:rPr lang="en-US" dirty="0">
                <a:latin typeface="Century Gothic"/>
                <a:ea typeface="MS PGothic" charset="0"/>
              </a:rPr>
              <a:t>Salad crops (lettuce, spinach, tomatoes, broccoli, celery), strawberries, artichokes</a:t>
            </a:r>
          </a:p>
        </p:txBody>
      </p:sp>
    </p:spTree>
    <p:extLst>
      <p:ext uri="{BB962C8B-B14F-4D97-AF65-F5344CB8AC3E}">
        <p14:creationId xmlns:p14="http://schemas.microsoft.com/office/powerpoint/2010/main" val="7264686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5A00C48-0173-4CFF-A25D-8966D4A1431B}" type="slidenum">
              <a:rPr lang="en-US" smtClean="0"/>
              <a:pPr fontAlgn="base">
                <a:spcBef>
                  <a:spcPct val="0"/>
                </a:spcBef>
                <a:spcAft>
                  <a:spcPct val="0"/>
                </a:spcAft>
                <a:defRPr/>
              </a:pPr>
              <a:t>59</a:t>
            </a:fld>
            <a:endParaRPr lang="en-US" smtClean="0"/>
          </a:p>
        </p:txBody>
      </p:sp>
      <p:sp>
        <p:nvSpPr>
          <p:cNvPr id="144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3699" name="Rectangle 3"/>
          <p:cNvSpPr>
            <a:spLocks noGrp="1" noChangeArrowheads="1"/>
          </p:cNvSpPr>
          <p:nvPr>
            <p:ph type="body" idx="1"/>
          </p:nvPr>
        </p:nvSpPr>
        <p:spPr/>
        <p:txBody>
          <a:bodyPr/>
          <a:lstStyle/>
          <a:p>
            <a:pPr marL="228600" indent="-228600" eaLnBrk="1" fontAlgn="auto" hangingPunct="1">
              <a:spcBef>
                <a:spcPts val="0"/>
              </a:spcBef>
              <a:spcAft>
                <a:spcPts val="0"/>
              </a:spcAft>
              <a:buFontTx/>
              <a:buAutoNum type="arabicPeriod"/>
              <a:defRPr/>
            </a:pPr>
            <a:r>
              <a:rPr lang="en-US" dirty="0" smtClean="0"/>
              <a:t>We had to find who we were going to partner with.</a:t>
            </a:r>
          </a:p>
          <a:p>
            <a:pPr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38852656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9800">
              <a:defRPr>
                <a:solidFill>
                  <a:schemeClr val="tx1"/>
                </a:solidFill>
                <a:latin typeface="Calibri" pitchFamily="34" charset="0"/>
              </a:defRPr>
            </a:lvl1pPr>
            <a:lvl2pPr marL="742950" indent="-285750" defTabSz="939800">
              <a:defRPr>
                <a:solidFill>
                  <a:schemeClr val="tx1"/>
                </a:solidFill>
                <a:latin typeface="Calibri" pitchFamily="34" charset="0"/>
              </a:defRPr>
            </a:lvl2pPr>
            <a:lvl3pPr marL="1143000" indent="-228600" defTabSz="939800">
              <a:defRPr>
                <a:solidFill>
                  <a:schemeClr val="tx1"/>
                </a:solidFill>
                <a:latin typeface="Calibri" pitchFamily="34" charset="0"/>
              </a:defRPr>
            </a:lvl3pPr>
            <a:lvl4pPr marL="1600200" indent="-228600" defTabSz="939800">
              <a:defRPr>
                <a:solidFill>
                  <a:schemeClr val="tx1"/>
                </a:solidFill>
                <a:latin typeface="Calibri" pitchFamily="34" charset="0"/>
              </a:defRPr>
            </a:lvl4pPr>
            <a:lvl5pPr marL="2057400" indent="-228600" defTabSz="939800">
              <a:defRPr>
                <a:solidFill>
                  <a:schemeClr val="tx1"/>
                </a:solidFill>
                <a:latin typeface="Calibri" pitchFamily="34" charset="0"/>
              </a:defRPr>
            </a:lvl5pPr>
            <a:lvl6pPr marL="2514600" indent="-228600" defTabSz="939800" fontAlgn="base">
              <a:spcBef>
                <a:spcPct val="0"/>
              </a:spcBef>
              <a:spcAft>
                <a:spcPct val="0"/>
              </a:spcAft>
              <a:defRPr>
                <a:solidFill>
                  <a:schemeClr val="tx1"/>
                </a:solidFill>
                <a:latin typeface="Calibri" pitchFamily="34" charset="0"/>
              </a:defRPr>
            </a:lvl6pPr>
            <a:lvl7pPr marL="2971800" indent="-228600" defTabSz="939800" fontAlgn="base">
              <a:spcBef>
                <a:spcPct val="0"/>
              </a:spcBef>
              <a:spcAft>
                <a:spcPct val="0"/>
              </a:spcAft>
              <a:defRPr>
                <a:solidFill>
                  <a:schemeClr val="tx1"/>
                </a:solidFill>
                <a:latin typeface="Calibri" pitchFamily="34" charset="0"/>
              </a:defRPr>
            </a:lvl7pPr>
            <a:lvl8pPr marL="3429000" indent="-228600" defTabSz="939800" fontAlgn="base">
              <a:spcBef>
                <a:spcPct val="0"/>
              </a:spcBef>
              <a:spcAft>
                <a:spcPct val="0"/>
              </a:spcAft>
              <a:defRPr>
                <a:solidFill>
                  <a:schemeClr val="tx1"/>
                </a:solidFill>
                <a:latin typeface="Calibri" pitchFamily="34" charset="0"/>
              </a:defRPr>
            </a:lvl8pPr>
            <a:lvl9pPr marL="3886200" indent="-228600" defTabSz="9398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AE83149-A108-46EF-A4F5-E4433D4BFE19}" type="slidenum">
              <a:rPr lang="es-CO" smtClean="0">
                <a:latin typeface="Arial" charset="0"/>
                <a:ea typeface="ＭＳ Ｐゴシック" pitchFamily="34" charset="-128"/>
              </a:rPr>
              <a:pPr fontAlgn="base">
                <a:spcBef>
                  <a:spcPct val="0"/>
                </a:spcBef>
                <a:spcAft>
                  <a:spcPct val="0"/>
                </a:spcAft>
                <a:defRPr/>
              </a:pPr>
              <a:t>60</a:t>
            </a:fld>
            <a:endParaRPr lang="es-CO" smtClean="0">
              <a:latin typeface="Arial" charset="0"/>
              <a:ea typeface="ＭＳ Ｐゴシック" pitchFamily="34" charset="-128"/>
            </a:endParaRPr>
          </a:p>
        </p:txBody>
      </p:sp>
      <p:sp>
        <p:nvSpPr>
          <p:cNvPr id="143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fontAlgn="auto" hangingPunct="1">
              <a:spcBef>
                <a:spcPts val="0"/>
              </a:spcBef>
              <a:spcAft>
                <a:spcPts val="0"/>
              </a:spcAft>
              <a:buFontTx/>
              <a:buAutoNum type="arabicParenR"/>
              <a:defRPr/>
            </a:pPr>
            <a:r>
              <a:rPr lang="en-US" dirty="0" smtClean="0">
                <a:ea typeface="ＭＳ Ｐゴシック" pitchFamily="-106" charset="-128"/>
              </a:rPr>
              <a:t>Researchers at UC Berkeley developed these principles to guide the research, </a:t>
            </a:r>
          </a:p>
          <a:p>
            <a:pPr marL="228600" indent="-228600" eaLnBrk="1" fontAlgn="auto" hangingPunct="1">
              <a:spcBef>
                <a:spcPts val="0"/>
              </a:spcBef>
              <a:spcAft>
                <a:spcPts val="0"/>
              </a:spcAft>
              <a:buFontTx/>
              <a:buAutoNum type="arabicParenR"/>
              <a:defRPr/>
            </a:pPr>
            <a:r>
              <a:rPr lang="en-US" dirty="0" smtClean="0">
                <a:ea typeface="ＭＳ Ｐゴシック" pitchFamily="-106" charset="-128"/>
              </a:rPr>
              <a:t>This is what we strive for.</a:t>
            </a:r>
          </a:p>
          <a:p>
            <a:pPr eaLnBrk="1" fontAlgn="auto" hangingPunct="1">
              <a:spcBef>
                <a:spcPts val="0"/>
              </a:spcBef>
              <a:spcAft>
                <a:spcPts val="0"/>
              </a:spcAft>
              <a:defRPr/>
            </a:pPr>
            <a:endParaRPr lang="en-US" dirty="0" smtClean="0">
              <a:ea typeface="ＭＳ Ｐゴシック" pitchFamily="-106" charset="-128"/>
            </a:endParaRPr>
          </a:p>
          <a:p>
            <a:pPr eaLnBrk="1" fontAlgn="auto" hangingPunct="1">
              <a:spcBef>
                <a:spcPts val="0"/>
              </a:spcBef>
              <a:spcAft>
                <a:spcPts val="0"/>
              </a:spcAft>
              <a:defRPr/>
            </a:pPr>
            <a:r>
              <a:rPr lang="en-US" dirty="0" smtClean="0">
                <a:ea typeface="ＭＳ Ｐゴシック" pitchFamily="-106" charset="-128"/>
              </a:rPr>
              <a:t>PAUSE, let people read it…</a:t>
            </a:r>
          </a:p>
          <a:p>
            <a:pPr eaLnBrk="1" fontAlgn="auto" hangingPunct="1">
              <a:spcBef>
                <a:spcPts val="0"/>
              </a:spcBef>
              <a:spcAft>
                <a:spcPts val="0"/>
              </a:spcAft>
              <a:defRPr/>
            </a:pPr>
            <a:endParaRPr lang="en-US" dirty="0" smtClean="0">
              <a:ea typeface="ＭＳ Ｐゴシック" pitchFamily="-106" charset="-128"/>
            </a:endParaRPr>
          </a:p>
          <a:p>
            <a:pPr eaLnBrk="1" fontAlgn="auto" hangingPunct="1">
              <a:spcBef>
                <a:spcPts val="0"/>
              </a:spcBef>
              <a:spcAft>
                <a:spcPts val="0"/>
              </a:spcAft>
              <a:defRPr/>
            </a:pPr>
            <a:r>
              <a:rPr lang="en-US" dirty="0" smtClean="0">
                <a:ea typeface="ＭＳ Ｐゴシック" pitchFamily="-106" charset="-128"/>
              </a:rPr>
              <a:t>3) While there are all important, the first one captures the essence of the commandments.</a:t>
            </a:r>
          </a:p>
          <a:p>
            <a:pPr eaLnBrk="1" fontAlgn="auto" hangingPunct="1">
              <a:spcBef>
                <a:spcPts val="0"/>
              </a:spcBef>
              <a:spcAft>
                <a:spcPts val="0"/>
              </a:spcAft>
              <a:defRPr/>
            </a:pPr>
            <a:endParaRPr lang="en-US" dirty="0" smtClean="0">
              <a:ea typeface="ＭＳ Ｐゴシック" pitchFamily="-106" charset="-128"/>
            </a:endParaRPr>
          </a:p>
          <a:p>
            <a:pPr eaLnBrk="1" fontAlgn="auto" hangingPunct="1">
              <a:spcBef>
                <a:spcPts val="0"/>
              </a:spcBef>
              <a:spcAft>
                <a:spcPts val="0"/>
              </a:spcAft>
              <a:defRPr/>
            </a:pPr>
            <a:r>
              <a:rPr lang="en-US" dirty="0" smtClean="0">
                <a:ea typeface="ＭＳ Ｐゴシック" pitchFamily="-106" charset="-128"/>
              </a:rPr>
              <a:t>-Point out first one on each list. </a:t>
            </a:r>
          </a:p>
        </p:txBody>
      </p:sp>
    </p:spTree>
    <p:extLst>
      <p:ext uri="{BB962C8B-B14F-4D97-AF65-F5344CB8AC3E}">
        <p14:creationId xmlns:p14="http://schemas.microsoft.com/office/powerpoint/2010/main" val="2508989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5A00C48-0173-4CFF-A25D-8966D4A1431B}" type="slidenum">
              <a:rPr lang="en-US" smtClean="0"/>
              <a:pPr fontAlgn="base">
                <a:spcBef>
                  <a:spcPct val="0"/>
                </a:spcBef>
                <a:spcAft>
                  <a:spcPct val="0"/>
                </a:spcAft>
                <a:defRPr/>
              </a:pPr>
              <a:t>61</a:t>
            </a:fld>
            <a:endParaRPr lang="en-US" smtClean="0"/>
          </a:p>
        </p:txBody>
      </p:sp>
      <p:sp>
        <p:nvSpPr>
          <p:cNvPr id="144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3699" name="Rectangle 3"/>
          <p:cNvSpPr>
            <a:spLocks noGrp="1" noChangeArrowheads="1"/>
          </p:cNvSpPr>
          <p:nvPr>
            <p:ph type="body" idx="1"/>
          </p:nvPr>
        </p:nvSpPr>
        <p:spPr/>
        <p:txBody>
          <a:bodyPr/>
          <a:lstStyle/>
          <a:p>
            <a:pPr marL="228600" indent="-228600" eaLnBrk="1" fontAlgn="auto" hangingPunct="1">
              <a:spcBef>
                <a:spcPts val="0"/>
              </a:spcBef>
              <a:spcAft>
                <a:spcPts val="0"/>
              </a:spcAft>
              <a:buFontTx/>
              <a:buAutoNum type="arabicPeriod"/>
              <a:defRPr/>
            </a:pPr>
            <a:r>
              <a:rPr lang="en-US" dirty="0" smtClean="0"/>
              <a:t>We had to find who we were going to partner with.</a:t>
            </a:r>
          </a:p>
          <a:p>
            <a:pPr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3712515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228600" indent="-228600" eaLnBrk="1" fontAlgn="auto" hangingPunct="1">
              <a:spcBef>
                <a:spcPts val="0"/>
              </a:spcBef>
              <a:spcAft>
                <a:spcPts val="0"/>
              </a:spcAft>
              <a:buFontTx/>
              <a:buAutoNum type="arabicPeriod"/>
              <a:defRPr/>
            </a:pPr>
            <a:r>
              <a:rPr lang="en-US" dirty="0" smtClean="0"/>
              <a:t>We had contacts from the UC Ag-Extension, and from there we asked people “Who should we be talking to?”</a:t>
            </a:r>
          </a:p>
          <a:p>
            <a:pPr marL="228600" indent="-228600" eaLnBrk="1" fontAlgn="auto" hangingPunct="1">
              <a:spcBef>
                <a:spcPts val="0"/>
              </a:spcBef>
              <a:spcAft>
                <a:spcPts val="0"/>
              </a:spcAft>
              <a:buFontTx/>
              <a:buAutoNum type="arabicPeriod"/>
              <a:defRPr/>
            </a:pPr>
            <a:r>
              <a:rPr lang="en-US" dirty="0" smtClean="0"/>
              <a:t>It was important for us to include everyone who has a vested interest in the study, including growers</a:t>
            </a:r>
          </a:p>
          <a:p>
            <a:pPr eaLnBrk="1" fontAlgn="auto" hangingPunct="1">
              <a:spcBef>
                <a:spcPts val="0"/>
              </a:spcBef>
              <a:spcAft>
                <a:spcPts val="0"/>
              </a:spcAft>
              <a:defRPr/>
            </a:pPr>
            <a:endParaRPr lang="en-US" dirty="0"/>
          </a:p>
        </p:txBody>
      </p:sp>
      <p:sp>
        <p:nvSpPr>
          <p:cNvPr id="1003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1FFF7BB-1755-4CF8-A0BB-46FF8E02A927}" type="slidenum">
              <a:rPr lang="en-US" smtClean="0"/>
              <a:pPr fontAlgn="base">
                <a:spcBef>
                  <a:spcPct val="0"/>
                </a:spcBef>
                <a:spcAft>
                  <a:spcPct val="0"/>
                </a:spcAft>
                <a:defRPr/>
              </a:pPr>
              <a:t>62</a:t>
            </a:fld>
            <a:endParaRPr lang="en-US" smtClean="0"/>
          </a:p>
        </p:txBody>
      </p:sp>
    </p:spTree>
    <p:extLst>
      <p:ext uri="{BB962C8B-B14F-4D97-AF65-F5344CB8AC3E}">
        <p14:creationId xmlns:p14="http://schemas.microsoft.com/office/powerpoint/2010/main" val="617124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64CCCA1-5AD8-4017-8BC7-17F5171BED4A}" type="slidenum">
              <a:rPr lang="en-US" smtClean="0"/>
              <a:pPr fontAlgn="base">
                <a:spcBef>
                  <a:spcPct val="0"/>
                </a:spcBef>
                <a:spcAft>
                  <a:spcPct val="0"/>
                </a:spcAft>
                <a:defRPr/>
              </a:pPr>
              <a:t>63</a:t>
            </a:fld>
            <a:endParaRPr lang="en-US" smtClean="0"/>
          </a:p>
        </p:txBody>
      </p:sp>
      <p:sp>
        <p:nvSpPr>
          <p:cNvPr id="146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3699" name="Rectangle 3"/>
          <p:cNvSpPr>
            <a:spLocks noGrp="1" noChangeArrowheads="1"/>
          </p:cNvSpPr>
          <p:nvPr>
            <p:ph type="body" idx="1"/>
          </p:nvPr>
        </p:nvSpPr>
        <p:spPr/>
        <p:txBody>
          <a:bodyPr/>
          <a:lstStyle/>
          <a:p>
            <a:pPr marL="228600" indent="-228600" eaLnBrk="1" fontAlgn="auto" hangingPunct="1">
              <a:spcBef>
                <a:spcPts val="0"/>
              </a:spcBef>
              <a:spcAft>
                <a:spcPts val="0"/>
              </a:spcAft>
              <a:buFontTx/>
              <a:buAutoNum type="arabicPeriod"/>
              <a:defRPr/>
            </a:pPr>
            <a:r>
              <a:rPr lang="en-US" dirty="0" smtClean="0"/>
              <a:t>Together, with our community partners we decided what the role would be of community input. </a:t>
            </a:r>
          </a:p>
          <a:p>
            <a:pPr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3472639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9800">
              <a:defRPr>
                <a:solidFill>
                  <a:schemeClr val="tx1"/>
                </a:solidFill>
                <a:latin typeface="Calibri" pitchFamily="34" charset="0"/>
              </a:defRPr>
            </a:lvl1pPr>
            <a:lvl2pPr marL="742950" indent="-285750" defTabSz="939800">
              <a:defRPr>
                <a:solidFill>
                  <a:schemeClr val="tx1"/>
                </a:solidFill>
                <a:latin typeface="Calibri" pitchFamily="34" charset="0"/>
              </a:defRPr>
            </a:lvl2pPr>
            <a:lvl3pPr marL="1143000" indent="-228600" defTabSz="939800">
              <a:defRPr>
                <a:solidFill>
                  <a:schemeClr val="tx1"/>
                </a:solidFill>
                <a:latin typeface="Calibri" pitchFamily="34" charset="0"/>
              </a:defRPr>
            </a:lvl3pPr>
            <a:lvl4pPr marL="1600200" indent="-228600" defTabSz="939800">
              <a:defRPr>
                <a:solidFill>
                  <a:schemeClr val="tx1"/>
                </a:solidFill>
                <a:latin typeface="Calibri" pitchFamily="34" charset="0"/>
              </a:defRPr>
            </a:lvl4pPr>
            <a:lvl5pPr marL="2057400" indent="-228600" defTabSz="939800">
              <a:defRPr>
                <a:solidFill>
                  <a:schemeClr val="tx1"/>
                </a:solidFill>
                <a:latin typeface="Calibri" pitchFamily="34" charset="0"/>
              </a:defRPr>
            </a:lvl5pPr>
            <a:lvl6pPr marL="2514600" indent="-228600" defTabSz="939800" fontAlgn="base">
              <a:spcBef>
                <a:spcPct val="0"/>
              </a:spcBef>
              <a:spcAft>
                <a:spcPct val="0"/>
              </a:spcAft>
              <a:defRPr>
                <a:solidFill>
                  <a:schemeClr val="tx1"/>
                </a:solidFill>
                <a:latin typeface="Calibri" pitchFamily="34" charset="0"/>
              </a:defRPr>
            </a:lvl6pPr>
            <a:lvl7pPr marL="2971800" indent="-228600" defTabSz="939800" fontAlgn="base">
              <a:spcBef>
                <a:spcPct val="0"/>
              </a:spcBef>
              <a:spcAft>
                <a:spcPct val="0"/>
              </a:spcAft>
              <a:defRPr>
                <a:solidFill>
                  <a:schemeClr val="tx1"/>
                </a:solidFill>
                <a:latin typeface="Calibri" pitchFamily="34" charset="0"/>
              </a:defRPr>
            </a:lvl7pPr>
            <a:lvl8pPr marL="3429000" indent="-228600" defTabSz="939800" fontAlgn="base">
              <a:spcBef>
                <a:spcPct val="0"/>
              </a:spcBef>
              <a:spcAft>
                <a:spcPct val="0"/>
              </a:spcAft>
              <a:defRPr>
                <a:solidFill>
                  <a:schemeClr val="tx1"/>
                </a:solidFill>
                <a:latin typeface="Calibri" pitchFamily="34" charset="0"/>
              </a:defRPr>
            </a:lvl8pPr>
            <a:lvl9pPr marL="3886200" indent="-228600" defTabSz="9398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7870D29-A6F7-4D43-A53E-44FCB25BE8EC}" type="slidenum">
              <a:rPr lang="es-CO" smtClean="0">
                <a:latin typeface="Arial" charset="0"/>
                <a:ea typeface="ＭＳ Ｐゴシック" pitchFamily="34" charset="-128"/>
              </a:rPr>
              <a:pPr fontAlgn="base">
                <a:spcBef>
                  <a:spcPct val="0"/>
                </a:spcBef>
                <a:spcAft>
                  <a:spcPct val="0"/>
                </a:spcAft>
                <a:defRPr/>
              </a:pPr>
              <a:t>64</a:t>
            </a:fld>
            <a:endParaRPr lang="es-CO" smtClean="0">
              <a:latin typeface="Arial" charset="0"/>
              <a:ea typeface="ＭＳ Ｐゴシック" pitchFamily="34" charset="-128"/>
            </a:endParaRPr>
          </a:p>
        </p:txBody>
      </p:sp>
      <p:sp>
        <p:nvSpPr>
          <p:cNvPr id="147459" name="Rectangle 2"/>
          <p:cNvSpPr>
            <a:spLocks noChangeArrowheads="1"/>
          </p:cNvSpPr>
          <p:nvPr/>
        </p:nvSpPr>
        <p:spPr bwMode="auto">
          <a:xfrm>
            <a:off x="4146550" y="0"/>
            <a:ext cx="316865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7" rIns="91435" bIns="45717" anchor="ct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endParaRPr lang="en-US" altLang="en-US" sz="1800"/>
          </a:p>
        </p:txBody>
      </p:sp>
      <p:sp>
        <p:nvSpPr>
          <p:cNvPr id="147460" name="Rectangle 3"/>
          <p:cNvSpPr>
            <a:spLocks noChangeArrowheads="1"/>
          </p:cNvSpPr>
          <p:nvPr/>
        </p:nvSpPr>
        <p:spPr bwMode="auto">
          <a:xfrm>
            <a:off x="4146550" y="9118600"/>
            <a:ext cx="316865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11" tIns="48108" rIns="94611" bIns="48108" anchor="b"/>
          <a:lstStyle>
            <a:lvl1pPr defTabSz="942975" eaLnBrk="0" hangingPunct="0">
              <a:spcBef>
                <a:spcPct val="30000"/>
              </a:spcBef>
              <a:defRPr sz="1200">
                <a:solidFill>
                  <a:schemeClr val="tx1"/>
                </a:solidFill>
                <a:latin typeface="Calibri" pitchFamily="34" charset="0"/>
              </a:defRPr>
            </a:lvl1pPr>
            <a:lvl2pPr marL="742950" indent="-285750" defTabSz="942975" eaLnBrk="0" hangingPunct="0">
              <a:spcBef>
                <a:spcPct val="30000"/>
              </a:spcBef>
              <a:defRPr sz="1200">
                <a:solidFill>
                  <a:schemeClr val="tx1"/>
                </a:solidFill>
                <a:latin typeface="Calibri" pitchFamily="34" charset="0"/>
              </a:defRPr>
            </a:lvl2pPr>
            <a:lvl3pPr marL="1143000" indent="-228600" defTabSz="942975" eaLnBrk="0" hangingPunct="0">
              <a:spcBef>
                <a:spcPct val="30000"/>
              </a:spcBef>
              <a:defRPr sz="1200">
                <a:solidFill>
                  <a:schemeClr val="tx1"/>
                </a:solidFill>
                <a:latin typeface="Calibri" pitchFamily="34" charset="0"/>
              </a:defRPr>
            </a:lvl3pPr>
            <a:lvl4pPr marL="1600200" indent="-228600" defTabSz="942975" eaLnBrk="0" hangingPunct="0">
              <a:spcBef>
                <a:spcPct val="30000"/>
              </a:spcBef>
              <a:defRPr sz="1200">
                <a:solidFill>
                  <a:schemeClr val="tx1"/>
                </a:solidFill>
                <a:latin typeface="Calibri" pitchFamily="34" charset="0"/>
              </a:defRPr>
            </a:lvl4pPr>
            <a:lvl5pPr marL="2057400" indent="-228600" defTabSz="942975" eaLnBrk="0" hangingPunct="0">
              <a:spcBef>
                <a:spcPct val="30000"/>
              </a:spcBef>
              <a:defRPr sz="1200">
                <a:solidFill>
                  <a:schemeClr val="tx1"/>
                </a:solidFill>
                <a:latin typeface="Calibri" pitchFamily="34" charset="0"/>
              </a:defRPr>
            </a:lvl5pPr>
            <a:lvl6pPr marL="2514600" indent="-228600" defTabSz="942975" eaLnBrk="0" fontAlgn="base" hangingPunct="0">
              <a:spcBef>
                <a:spcPct val="30000"/>
              </a:spcBef>
              <a:spcAft>
                <a:spcPct val="0"/>
              </a:spcAft>
              <a:defRPr sz="1200">
                <a:solidFill>
                  <a:schemeClr val="tx1"/>
                </a:solidFill>
                <a:latin typeface="Calibri" pitchFamily="34" charset="0"/>
              </a:defRPr>
            </a:lvl6pPr>
            <a:lvl7pPr marL="2971800" indent="-228600" defTabSz="942975" eaLnBrk="0" fontAlgn="base" hangingPunct="0">
              <a:spcBef>
                <a:spcPct val="30000"/>
              </a:spcBef>
              <a:spcAft>
                <a:spcPct val="0"/>
              </a:spcAft>
              <a:defRPr sz="1200">
                <a:solidFill>
                  <a:schemeClr val="tx1"/>
                </a:solidFill>
                <a:latin typeface="Calibri" pitchFamily="34" charset="0"/>
              </a:defRPr>
            </a:lvl7pPr>
            <a:lvl8pPr marL="3429000" indent="-228600" defTabSz="942975" eaLnBrk="0" fontAlgn="base" hangingPunct="0">
              <a:spcBef>
                <a:spcPct val="30000"/>
              </a:spcBef>
              <a:spcAft>
                <a:spcPct val="0"/>
              </a:spcAft>
              <a:defRPr sz="1200">
                <a:solidFill>
                  <a:schemeClr val="tx1"/>
                </a:solidFill>
                <a:latin typeface="Calibri" pitchFamily="34" charset="0"/>
              </a:defRPr>
            </a:lvl8pPr>
            <a:lvl9pPr marL="3886200" indent="-228600" defTabSz="942975" eaLnBrk="0" fontAlgn="base" hangingPunct="0">
              <a:spcBef>
                <a:spcPct val="30000"/>
              </a:spcBef>
              <a:spcAft>
                <a:spcPct val="0"/>
              </a:spcAft>
              <a:defRPr sz="1200">
                <a:solidFill>
                  <a:schemeClr val="tx1"/>
                </a:solidFill>
                <a:latin typeface="Calibri" pitchFamily="34" charset="0"/>
              </a:defRPr>
            </a:lvl9pPr>
          </a:lstStyle>
          <a:p>
            <a:pPr algn="r">
              <a:spcBef>
                <a:spcPct val="0"/>
              </a:spcBef>
            </a:pPr>
            <a:r>
              <a:rPr lang="en-US" altLang="en-US" sz="1300" b="1">
                <a:latin typeface="Times New Roman" pitchFamily="18" charset="0"/>
              </a:rPr>
              <a:t>22</a:t>
            </a:r>
          </a:p>
        </p:txBody>
      </p:sp>
      <p:sp>
        <p:nvSpPr>
          <p:cNvPr id="147461" name="Rectangle 4"/>
          <p:cNvSpPr>
            <a:spLocks noChangeArrowheads="1"/>
          </p:cNvSpPr>
          <p:nvPr/>
        </p:nvSpPr>
        <p:spPr bwMode="auto">
          <a:xfrm>
            <a:off x="0" y="9118600"/>
            <a:ext cx="31654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7" rIns="91435" bIns="45717" anchor="ct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endParaRPr lang="en-US" altLang="en-US" sz="1800"/>
          </a:p>
        </p:txBody>
      </p:sp>
      <p:sp>
        <p:nvSpPr>
          <p:cNvPr id="147462" name="Rectangle 5"/>
          <p:cNvSpPr>
            <a:spLocks noChangeArrowheads="1"/>
          </p:cNvSpPr>
          <p:nvPr/>
        </p:nvSpPr>
        <p:spPr bwMode="auto">
          <a:xfrm>
            <a:off x="0" y="0"/>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7" rIns="91435" bIns="45717" anchor="ct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endParaRPr lang="en-US" altLang="en-US" sz="1800"/>
          </a:p>
        </p:txBody>
      </p:sp>
      <p:sp>
        <p:nvSpPr>
          <p:cNvPr id="147463" name="Rectangle 6"/>
          <p:cNvSpPr>
            <a:spLocks noGrp="1" noRot="1" noChangeAspect="1" noChangeArrowheads="1" noTextEdit="1"/>
          </p:cNvSpPr>
          <p:nvPr>
            <p:ph type="sldImg"/>
          </p:nvPr>
        </p:nvSpPr>
        <p:spPr bwMode="auto">
          <a:xfrm>
            <a:off x="1274763" y="728663"/>
            <a:ext cx="4776787" cy="3582987"/>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4" name="Rectangle 7"/>
          <p:cNvSpPr>
            <a:spLocks noGrp="1" noChangeArrowheads="1"/>
          </p:cNvSpPr>
          <p:nvPr>
            <p:ph type="body" idx="1"/>
          </p:nvPr>
        </p:nvSpPr>
        <p:spPr>
          <a:xfrm>
            <a:off x="979488" y="4556125"/>
            <a:ext cx="5356225" cy="43227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11" tIns="48108" rIns="94611" bIns="48108"/>
          <a:lstStyle/>
          <a:p>
            <a:pPr marL="228600" indent="-228600" eaLnBrk="1" fontAlgn="auto" hangingPunct="1">
              <a:spcBef>
                <a:spcPts val="0"/>
              </a:spcBef>
              <a:spcAft>
                <a:spcPts val="0"/>
              </a:spcAft>
              <a:buFontTx/>
              <a:buAutoNum type="arabicPeriod"/>
              <a:defRPr/>
            </a:pPr>
            <a:r>
              <a:rPr lang="en-US" dirty="0" smtClean="0">
                <a:ea typeface="ＭＳ Ｐゴシック" pitchFamily="-106" charset="-128"/>
              </a:rPr>
              <a:t>To communicate with our community partners, we have a systems of boards and councils, then principal council being the CAB. Diverse group political </a:t>
            </a:r>
          </a:p>
          <a:p>
            <a:pPr marL="228600" indent="-228600" eaLnBrk="1" fontAlgn="auto" hangingPunct="1">
              <a:spcBef>
                <a:spcPts val="0"/>
              </a:spcBef>
              <a:spcAft>
                <a:spcPts val="0"/>
              </a:spcAft>
              <a:buFontTx/>
              <a:buAutoNum type="arabicPeriod"/>
              <a:defRPr/>
            </a:pPr>
            <a:r>
              <a:rPr lang="en-US" dirty="0" smtClean="0">
                <a:ea typeface="ＭＳ Ｐゴシック" pitchFamily="-106" charset="-128"/>
              </a:rPr>
              <a:t>CAB meets once a year to update on findings and receive input on future research, also review scientific papers before publication</a:t>
            </a:r>
          </a:p>
          <a:p>
            <a:pPr marL="228600" indent="-228600" eaLnBrk="1" fontAlgn="auto" hangingPunct="1">
              <a:spcBef>
                <a:spcPts val="0"/>
              </a:spcBef>
              <a:spcAft>
                <a:spcPts val="0"/>
              </a:spcAft>
              <a:buFontTx/>
              <a:buAutoNum type="arabicPeriod"/>
              <a:defRPr/>
            </a:pPr>
            <a:r>
              <a:rPr lang="en-US" dirty="0" smtClean="0">
                <a:ea typeface="ＭＳ Ｐゴシック" pitchFamily="-106" charset="-128"/>
              </a:rPr>
              <a:t>We have Farmworkers Council and Growers Council to have safe places where each constituency can discuss their concerns in a more open manner.  Conducted in </a:t>
            </a:r>
            <a:r>
              <a:rPr lang="en-US" dirty="0" err="1" smtClean="0">
                <a:ea typeface="ＭＳ Ｐゴシック" pitchFamily="-106" charset="-128"/>
              </a:rPr>
              <a:t>spanish</a:t>
            </a:r>
            <a:r>
              <a:rPr lang="en-US" dirty="0" smtClean="0">
                <a:ea typeface="ＭＳ Ｐゴシック" pitchFamily="-106" charset="-128"/>
              </a:rPr>
              <a:t>.</a:t>
            </a:r>
          </a:p>
          <a:p>
            <a:pPr marL="228600" indent="-228600" eaLnBrk="1" fontAlgn="auto" hangingPunct="1">
              <a:spcBef>
                <a:spcPts val="0"/>
              </a:spcBef>
              <a:spcAft>
                <a:spcPts val="0"/>
              </a:spcAft>
              <a:buFontTx/>
              <a:buAutoNum type="arabicPeriod"/>
              <a:defRPr/>
            </a:pPr>
            <a:r>
              <a:rPr lang="en-US" dirty="0" smtClean="0">
                <a:ea typeface="ＭＳ Ｐゴシック" pitchFamily="-106" charset="-128"/>
              </a:rPr>
              <a:t>Youth Council (which we will be inviting a member to sit on this year) because now that the children are 12, we felt it was important for them to have representation in some form.  The hope is to include YCC member in the CAB.</a:t>
            </a:r>
          </a:p>
          <a:p>
            <a:pPr marL="228600" indent="-228600" eaLnBrk="1" fontAlgn="auto" hangingPunct="1">
              <a:spcBef>
                <a:spcPts val="0"/>
              </a:spcBef>
              <a:spcAft>
                <a:spcPts val="0"/>
              </a:spcAft>
              <a:buFontTx/>
              <a:buAutoNum type="arabicPeriod"/>
              <a:defRPr/>
            </a:pPr>
            <a:r>
              <a:rPr lang="en-US" dirty="0" smtClean="0">
                <a:ea typeface="ＭＳ Ｐゴシック" pitchFamily="-106" charset="-128"/>
              </a:rPr>
              <a:t>Scientific advisory board guides scientific matters and future directions. </a:t>
            </a:r>
          </a:p>
          <a:p>
            <a:pPr marL="228600" indent="-228600" eaLnBrk="1" fontAlgn="auto" hangingPunct="1">
              <a:spcBef>
                <a:spcPts val="0"/>
              </a:spcBef>
              <a:spcAft>
                <a:spcPts val="0"/>
              </a:spcAft>
              <a:buFontTx/>
              <a:buAutoNum type="arabicPeriod"/>
              <a:defRPr/>
            </a:pPr>
            <a:r>
              <a:rPr lang="en-US" dirty="0" smtClean="0">
                <a:ea typeface="ＭＳ Ｐゴシック" pitchFamily="-106" charset="-128"/>
              </a:rPr>
              <a:t>Growers Council: meets annually to discuss findings.</a:t>
            </a:r>
          </a:p>
          <a:p>
            <a:pPr eaLnBrk="1" fontAlgn="auto" hangingPunct="1">
              <a:spcBef>
                <a:spcPts val="0"/>
              </a:spcBef>
              <a:spcAft>
                <a:spcPts val="0"/>
              </a:spcAft>
              <a:defRPr/>
            </a:pPr>
            <a:endParaRPr lang="en-US" dirty="0" smtClean="0">
              <a:solidFill>
                <a:srgbClr val="061F56"/>
              </a:solidFill>
              <a:ea typeface="ＭＳ Ｐゴシック" pitchFamily="-106" charset="-128"/>
            </a:endParaRPr>
          </a:p>
          <a:p>
            <a:pPr eaLnBrk="1" fontAlgn="auto" hangingPunct="1">
              <a:spcBef>
                <a:spcPts val="0"/>
              </a:spcBef>
              <a:spcAft>
                <a:spcPts val="0"/>
              </a:spcAft>
              <a:defRPr/>
            </a:pPr>
            <a:endParaRPr lang="en-US" dirty="0" smtClean="0">
              <a:ea typeface="ＭＳ Ｐゴシック" pitchFamily="-106" charset="-128"/>
            </a:endParaRPr>
          </a:p>
        </p:txBody>
      </p:sp>
    </p:spTree>
    <p:extLst>
      <p:ext uri="{BB962C8B-B14F-4D97-AF65-F5344CB8AC3E}">
        <p14:creationId xmlns:p14="http://schemas.microsoft.com/office/powerpoint/2010/main" val="3609565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A24A5D8F-C4BD-4367-9C48-3FBC264AAE2F}" type="slidenum">
              <a:rPr lang="en-US" smtClean="0"/>
              <a:pPr>
                <a:defRPr/>
              </a:pPr>
              <a:t>8</a:t>
            </a:fld>
            <a:endParaRPr lang="en-US"/>
          </a:p>
        </p:txBody>
      </p:sp>
    </p:spTree>
    <p:extLst>
      <p:ext uri="{BB962C8B-B14F-4D97-AF65-F5344CB8AC3E}">
        <p14:creationId xmlns:p14="http://schemas.microsoft.com/office/powerpoint/2010/main" val="2048140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21748DC-C71C-43A3-AA12-BBB6D5EA35D9}" type="slidenum">
              <a:rPr lang="en-US" smtClean="0"/>
              <a:pPr fontAlgn="base">
                <a:spcBef>
                  <a:spcPct val="0"/>
                </a:spcBef>
                <a:spcAft>
                  <a:spcPct val="0"/>
                </a:spcAft>
                <a:defRPr/>
              </a:pPr>
              <a:t>65</a:t>
            </a:fld>
            <a:endParaRPr lang="en-US" smtClean="0"/>
          </a:p>
        </p:txBody>
      </p:sp>
      <p:sp>
        <p:nvSpPr>
          <p:cNvPr id="148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3699" name="Rectangle 3"/>
          <p:cNvSpPr>
            <a:spLocks noGrp="1" noChangeArrowheads="1"/>
          </p:cNvSpPr>
          <p:nvPr>
            <p:ph type="body" idx="1"/>
          </p:nvPr>
        </p:nvSpPr>
        <p:spPr/>
        <p:txBody>
          <a:bodyPr/>
          <a:lstStyle/>
          <a:p>
            <a:pPr marL="228600" indent="-228600" eaLnBrk="1" fontAlgn="auto" hangingPunct="1">
              <a:spcBef>
                <a:spcPts val="0"/>
              </a:spcBef>
              <a:spcAft>
                <a:spcPts val="0"/>
              </a:spcAft>
              <a:buFontTx/>
              <a:buAutoNum type="arabicPeriod"/>
              <a:defRPr/>
            </a:pPr>
            <a:r>
              <a:rPr lang="en-US" dirty="0" smtClean="0"/>
              <a:t>Together, with our community partners we decided what the role would be of community input. </a:t>
            </a:r>
          </a:p>
          <a:p>
            <a:pPr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39178116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KP – You can keep this slide or make one of your own.  I use this to say something like “Kim has told you about our findings that pesticides and other chemicals impact children’s health and development, but obviously, there are a lot of other factors to consider, particularly in this community”</a:t>
            </a:r>
          </a:p>
        </p:txBody>
      </p:sp>
      <p:sp>
        <p:nvSpPr>
          <p:cNvPr id="1065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E44C1A9-6355-4E5B-B368-5CE757BA9168}" type="slidenum">
              <a:rPr lang="en-US" smtClean="0"/>
              <a:pPr fontAlgn="base">
                <a:spcBef>
                  <a:spcPct val="0"/>
                </a:spcBef>
                <a:spcAft>
                  <a:spcPct val="0"/>
                </a:spcAft>
                <a:defRPr/>
              </a:pPr>
              <a:t>66</a:t>
            </a:fld>
            <a:endParaRPr lang="en-US" smtClean="0"/>
          </a:p>
        </p:txBody>
      </p:sp>
    </p:spTree>
    <p:extLst>
      <p:ext uri="{BB962C8B-B14F-4D97-AF65-F5344CB8AC3E}">
        <p14:creationId xmlns:p14="http://schemas.microsoft.com/office/powerpoint/2010/main" val="33413711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Rectangle 3"/>
          <p:cNvSpPr>
            <a:spLocks noGrp="1" noChangeArrowheads="1"/>
          </p:cNvSpPr>
          <p:nvPr>
            <p:ph type="body" idx="1"/>
          </p:nvPr>
        </p:nvSpPr>
        <p:spPr bwMode="auto">
          <a:xfrm>
            <a:off x="976313" y="4560888"/>
            <a:ext cx="5362575"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7146" tIns="53570" rIns="107146" bIns="53570" numCol="1" anchor="t" anchorCtr="0" compatLnSpc="1">
            <a:prstTxWarp prst="textNoShape">
              <a:avLst/>
            </a:prstTxWarp>
          </a:bodyPr>
          <a:lstStyle/>
          <a:p>
            <a:pPr eaLnBrk="1" hangingPunct="1">
              <a:spcBef>
                <a:spcPct val="0"/>
              </a:spcBef>
            </a:pPr>
            <a:r>
              <a:rPr lang="es-ES" altLang="en-US" smtClean="0"/>
              <a:t>Gang violence is a huge problem.  4</a:t>
            </a:r>
            <a:r>
              <a:rPr lang="es-ES" altLang="en-US" baseline="30000" smtClean="0"/>
              <a:t>th</a:t>
            </a:r>
            <a:r>
              <a:rPr lang="es-ES" altLang="en-US" smtClean="0"/>
              <a:t> highest homicide rate in California.</a:t>
            </a:r>
          </a:p>
          <a:p>
            <a:pPr eaLnBrk="1" hangingPunct="1">
              <a:spcBef>
                <a:spcPct val="0"/>
              </a:spcBef>
            </a:pPr>
            <a:r>
              <a:rPr lang="es-ES" altLang="en-US" smtClean="0"/>
              <a:t>23 gang-related killings in 2008.</a:t>
            </a:r>
          </a:p>
        </p:txBody>
      </p:sp>
    </p:spTree>
    <p:extLst>
      <p:ext uri="{BB962C8B-B14F-4D97-AF65-F5344CB8AC3E}">
        <p14:creationId xmlns:p14="http://schemas.microsoft.com/office/powerpoint/2010/main" val="41449823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Rectangle 3"/>
          <p:cNvSpPr>
            <a:spLocks noGrp="1" noChangeArrowheads="1"/>
          </p:cNvSpPr>
          <p:nvPr>
            <p:ph type="body" idx="1"/>
          </p:nvPr>
        </p:nvSpPr>
        <p:spPr bwMode="auto">
          <a:xfrm>
            <a:off x="976313" y="4560888"/>
            <a:ext cx="5362575"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725" tIns="45862" rIns="91725" bIns="45862" numCol="1" anchor="t" anchorCtr="0" compatLnSpc="1">
            <a:prstTxWarp prst="textNoShape">
              <a:avLst/>
            </a:prstTxWarp>
          </a:bodyPr>
          <a:lstStyle/>
          <a:p>
            <a:pPr eaLnBrk="1" hangingPunct="1"/>
            <a:r>
              <a:rPr lang="es-ES" altLang="en-US" smtClean="0"/>
              <a:t>Will review some images of what we commonly see.  </a:t>
            </a:r>
          </a:p>
          <a:p>
            <a:pPr eaLnBrk="1" hangingPunct="1"/>
            <a:endParaRPr lang="es-ES" altLang="en-US" smtClean="0"/>
          </a:p>
        </p:txBody>
      </p:sp>
    </p:spTree>
    <p:extLst>
      <p:ext uri="{BB962C8B-B14F-4D97-AF65-F5344CB8AC3E}">
        <p14:creationId xmlns:p14="http://schemas.microsoft.com/office/powerpoint/2010/main" val="34032228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57A428-060F-DF44-B1DC-29AED8F8333D}" type="slidenum">
              <a:rPr lang="en-US" smtClean="0">
                <a:solidFill>
                  <a:prstClr val="black"/>
                </a:solidFill>
              </a:rPr>
              <a:pPr/>
              <a:t>71</a:t>
            </a:fld>
            <a:endParaRPr lang="en-US" dirty="0">
              <a:solidFill>
                <a:prstClr val="black"/>
              </a:solidFill>
            </a:endParaRPr>
          </a:p>
        </p:txBody>
      </p:sp>
    </p:spTree>
    <p:extLst>
      <p:ext uri="{BB962C8B-B14F-4D97-AF65-F5344CB8AC3E}">
        <p14:creationId xmlns:p14="http://schemas.microsoft.com/office/powerpoint/2010/main" val="40043196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47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Calibri" pitchFamily="34" charset="0"/>
              </a:rPr>
              <a:t>7 point decrease between high and low – comparable to lead.</a:t>
            </a:r>
          </a:p>
          <a:p>
            <a:r>
              <a:rPr lang="en-US" altLang="en-US" smtClean="0">
                <a:latin typeface="Calibri" pitchFamily="34" charset="0"/>
              </a:rPr>
              <a:t>This means that the children in the high group are functioning as if they were 6 months younger than those in the low group.</a:t>
            </a:r>
          </a:p>
          <a:p>
            <a:r>
              <a:rPr lang="en-US" altLang="en-US" smtClean="0">
                <a:latin typeface="Calibri" pitchFamily="34" charset="0"/>
              </a:rPr>
              <a:t>Controlling for ….</a:t>
            </a:r>
          </a:p>
        </p:txBody>
      </p:sp>
    </p:spTree>
    <p:extLst>
      <p:ext uri="{BB962C8B-B14F-4D97-AF65-F5344CB8AC3E}">
        <p14:creationId xmlns:p14="http://schemas.microsoft.com/office/powerpoint/2010/main" val="21182614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F8D1A9C-1B25-4735-9723-541866208D84}" type="slidenum">
              <a:rPr lang="en-US" smtClean="0">
                <a:solidFill>
                  <a:prstClr val="black"/>
                </a:solidFill>
              </a:rPr>
              <a:pPr fontAlgn="base">
                <a:spcBef>
                  <a:spcPct val="0"/>
                </a:spcBef>
                <a:spcAft>
                  <a:spcPct val="0"/>
                </a:spcAft>
                <a:defRPr/>
              </a:pPr>
              <a:t>73</a:t>
            </a:fld>
            <a:endParaRPr lang="en-US" smtClean="0">
              <a:solidFill>
                <a:prstClr val="black"/>
              </a:solidFill>
            </a:endParaRPr>
          </a:p>
        </p:txBody>
      </p:sp>
      <p:sp>
        <p:nvSpPr>
          <p:cNvPr id="153603" name="Rectangle 2"/>
          <p:cNvSpPr>
            <a:spLocks noGrp="1" noChangeArrowheads="1"/>
          </p:cNvSpPr>
          <p:nvPr>
            <p:ph type="body" idx="1"/>
          </p:nvPr>
        </p:nvSpPr>
        <p:spPr bwMode="auto">
          <a:xfrm>
            <a:off x="976313" y="4560888"/>
            <a:ext cx="5362575"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Although time today does not permit me to discuss this intervention, I wanted to briefly present the intervention activities.  </a:t>
            </a:r>
          </a:p>
        </p:txBody>
      </p:sp>
    </p:spTree>
    <p:extLst>
      <p:ext uri="{BB962C8B-B14F-4D97-AF65-F5344CB8AC3E}">
        <p14:creationId xmlns:p14="http://schemas.microsoft.com/office/powerpoint/2010/main" val="26745384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p:spPr>
        <p:txBody>
          <a:bodyPr/>
          <a:lstStyle/>
          <a:p>
            <a:endParaRPr lang="en-US" altLang="en-US" smtClean="0">
              <a:latin typeface="Arial" pitchFamily="34" charset="0"/>
            </a:endParaRPr>
          </a:p>
        </p:txBody>
      </p:sp>
      <p:sp>
        <p:nvSpPr>
          <p:cNvPr id="10244" name="Slide Number Placeholder 3"/>
          <p:cNvSpPr>
            <a:spLocks noGrp="1"/>
          </p:cNvSpPr>
          <p:nvPr>
            <p:ph type="sldNum" sz="quarter" idx="5"/>
          </p:nvPr>
        </p:nvSpPr>
        <p:spPr>
          <a:noFill/>
        </p:spPr>
        <p:txBody>
          <a:bodyPr/>
          <a:lstStyle>
            <a:lvl1pPr defTabSz="950154" eaLnBrk="0" hangingPunct="0">
              <a:defRPr>
                <a:solidFill>
                  <a:schemeClr val="tx1"/>
                </a:solidFill>
                <a:latin typeface="Calibri" pitchFamily="34" charset="0"/>
                <a:ea typeface="MS PGothic" pitchFamily="34" charset="-128"/>
              </a:defRPr>
            </a:lvl1pPr>
            <a:lvl2pPr marL="770662" indent="-296408" defTabSz="950154" eaLnBrk="0" hangingPunct="0">
              <a:defRPr>
                <a:solidFill>
                  <a:schemeClr val="tx1"/>
                </a:solidFill>
                <a:latin typeface="Calibri" pitchFamily="34" charset="0"/>
                <a:ea typeface="MS PGothic" pitchFamily="34" charset="-128"/>
              </a:defRPr>
            </a:lvl2pPr>
            <a:lvl3pPr marL="1185634" indent="-237127" defTabSz="950154" eaLnBrk="0" hangingPunct="0">
              <a:defRPr>
                <a:solidFill>
                  <a:schemeClr val="tx1"/>
                </a:solidFill>
                <a:latin typeface="Calibri" pitchFamily="34" charset="0"/>
                <a:ea typeface="MS PGothic" pitchFamily="34" charset="-128"/>
              </a:defRPr>
            </a:lvl3pPr>
            <a:lvl4pPr marL="1659887" indent="-237127" defTabSz="950154" eaLnBrk="0" hangingPunct="0">
              <a:defRPr>
                <a:solidFill>
                  <a:schemeClr val="tx1"/>
                </a:solidFill>
                <a:latin typeface="Calibri" pitchFamily="34" charset="0"/>
                <a:ea typeface="MS PGothic" pitchFamily="34" charset="-128"/>
              </a:defRPr>
            </a:lvl4pPr>
            <a:lvl5pPr marL="2134141" indent="-237127" defTabSz="950154" eaLnBrk="0" hangingPunct="0">
              <a:defRPr>
                <a:solidFill>
                  <a:schemeClr val="tx1"/>
                </a:solidFill>
                <a:latin typeface="Calibri" pitchFamily="34" charset="0"/>
                <a:ea typeface="MS PGothic" pitchFamily="34" charset="-128"/>
              </a:defRPr>
            </a:lvl5pPr>
            <a:lvl6pPr marL="2608395" indent="-237127" defTabSz="950154" eaLnBrk="0" fontAlgn="base" hangingPunct="0">
              <a:spcBef>
                <a:spcPct val="0"/>
              </a:spcBef>
              <a:spcAft>
                <a:spcPct val="0"/>
              </a:spcAft>
              <a:defRPr>
                <a:solidFill>
                  <a:schemeClr val="tx1"/>
                </a:solidFill>
                <a:latin typeface="Calibri" pitchFamily="34" charset="0"/>
                <a:ea typeface="MS PGothic" pitchFamily="34" charset="-128"/>
              </a:defRPr>
            </a:lvl6pPr>
            <a:lvl7pPr marL="3082648" indent="-237127" defTabSz="950154" eaLnBrk="0" fontAlgn="base" hangingPunct="0">
              <a:spcBef>
                <a:spcPct val="0"/>
              </a:spcBef>
              <a:spcAft>
                <a:spcPct val="0"/>
              </a:spcAft>
              <a:defRPr>
                <a:solidFill>
                  <a:schemeClr val="tx1"/>
                </a:solidFill>
                <a:latin typeface="Calibri" pitchFamily="34" charset="0"/>
                <a:ea typeface="MS PGothic" pitchFamily="34" charset="-128"/>
              </a:defRPr>
            </a:lvl7pPr>
            <a:lvl8pPr marL="3556902" indent="-237127" defTabSz="950154" eaLnBrk="0" fontAlgn="base" hangingPunct="0">
              <a:spcBef>
                <a:spcPct val="0"/>
              </a:spcBef>
              <a:spcAft>
                <a:spcPct val="0"/>
              </a:spcAft>
              <a:defRPr>
                <a:solidFill>
                  <a:schemeClr val="tx1"/>
                </a:solidFill>
                <a:latin typeface="Calibri" pitchFamily="34" charset="0"/>
                <a:ea typeface="MS PGothic" pitchFamily="34" charset="-128"/>
              </a:defRPr>
            </a:lvl8pPr>
            <a:lvl9pPr marL="4031155" indent="-237127" defTabSz="950154"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CF26AA07-4FE9-4067-BB24-B4EF5BAD94F9}" type="slidenum">
              <a:rPr lang="en-US" altLang="en-US" smtClean="0">
                <a:solidFill>
                  <a:prstClr val="black"/>
                </a:solidFill>
                <a:latin typeface="Arial" pitchFamily="34" charset="0"/>
              </a:rPr>
              <a:pPr eaLnBrk="1" hangingPunct="1"/>
              <a:t>74</a:t>
            </a:fld>
            <a:endParaRPr lang="en-US" altLang="en-US" smtClean="0">
              <a:solidFill>
                <a:prstClr val="black"/>
              </a:solidFill>
              <a:latin typeface="Arial" pitchFamily="34" charset="0"/>
            </a:endParaRPr>
          </a:p>
        </p:txBody>
      </p:sp>
    </p:spTree>
    <p:extLst>
      <p:ext uri="{BB962C8B-B14F-4D97-AF65-F5344CB8AC3E}">
        <p14:creationId xmlns:p14="http://schemas.microsoft.com/office/powerpoint/2010/main" val="6094817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p:spPr>
        <p:txBody>
          <a:bodyPr/>
          <a:lstStyle/>
          <a:p>
            <a:endParaRPr lang="en-US" altLang="en-US" smtClean="0">
              <a:latin typeface="Arial" pitchFamily="34" charset="0"/>
            </a:endParaRPr>
          </a:p>
        </p:txBody>
      </p:sp>
      <p:sp>
        <p:nvSpPr>
          <p:cNvPr id="11268" name="Slide Number Placeholder 3"/>
          <p:cNvSpPr>
            <a:spLocks noGrp="1"/>
          </p:cNvSpPr>
          <p:nvPr>
            <p:ph type="sldNum" sz="quarter" idx="5"/>
          </p:nvPr>
        </p:nvSpPr>
        <p:spPr>
          <a:noFill/>
        </p:spPr>
        <p:txBody>
          <a:bodyPr/>
          <a:lstStyle>
            <a:lvl1pPr defTabSz="950154" eaLnBrk="0" hangingPunct="0">
              <a:defRPr>
                <a:solidFill>
                  <a:schemeClr val="tx1"/>
                </a:solidFill>
                <a:latin typeface="Calibri" pitchFamily="34" charset="0"/>
                <a:ea typeface="MS PGothic" pitchFamily="34" charset="-128"/>
              </a:defRPr>
            </a:lvl1pPr>
            <a:lvl2pPr marL="770662" indent="-296408" defTabSz="950154" eaLnBrk="0" hangingPunct="0">
              <a:defRPr>
                <a:solidFill>
                  <a:schemeClr val="tx1"/>
                </a:solidFill>
                <a:latin typeface="Calibri" pitchFamily="34" charset="0"/>
                <a:ea typeface="MS PGothic" pitchFamily="34" charset="-128"/>
              </a:defRPr>
            </a:lvl2pPr>
            <a:lvl3pPr marL="1185634" indent="-237127" defTabSz="950154" eaLnBrk="0" hangingPunct="0">
              <a:defRPr>
                <a:solidFill>
                  <a:schemeClr val="tx1"/>
                </a:solidFill>
                <a:latin typeface="Calibri" pitchFamily="34" charset="0"/>
                <a:ea typeface="MS PGothic" pitchFamily="34" charset="-128"/>
              </a:defRPr>
            </a:lvl3pPr>
            <a:lvl4pPr marL="1659887" indent="-237127" defTabSz="950154" eaLnBrk="0" hangingPunct="0">
              <a:defRPr>
                <a:solidFill>
                  <a:schemeClr val="tx1"/>
                </a:solidFill>
                <a:latin typeface="Calibri" pitchFamily="34" charset="0"/>
                <a:ea typeface="MS PGothic" pitchFamily="34" charset="-128"/>
              </a:defRPr>
            </a:lvl4pPr>
            <a:lvl5pPr marL="2134141" indent="-237127" defTabSz="950154" eaLnBrk="0" hangingPunct="0">
              <a:defRPr>
                <a:solidFill>
                  <a:schemeClr val="tx1"/>
                </a:solidFill>
                <a:latin typeface="Calibri" pitchFamily="34" charset="0"/>
                <a:ea typeface="MS PGothic" pitchFamily="34" charset="-128"/>
              </a:defRPr>
            </a:lvl5pPr>
            <a:lvl6pPr marL="2608395" indent="-237127" defTabSz="950154" eaLnBrk="0" fontAlgn="base" hangingPunct="0">
              <a:spcBef>
                <a:spcPct val="0"/>
              </a:spcBef>
              <a:spcAft>
                <a:spcPct val="0"/>
              </a:spcAft>
              <a:defRPr>
                <a:solidFill>
                  <a:schemeClr val="tx1"/>
                </a:solidFill>
                <a:latin typeface="Calibri" pitchFamily="34" charset="0"/>
                <a:ea typeface="MS PGothic" pitchFamily="34" charset="-128"/>
              </a:defRPr>
            </a:lvl6pPr>
            <a:lvl7pPr marL="3082648" indent="-237127" defTabSz="950154" eaLnBrk="0" fontAlgn="base" hangingPunct="0">
              <a:spcBef>
                <a:spcPct val="0"/>
              </a:spcBef>
              <a:spcAft>
                <a:spcPct val="0"/>
              </a:spcAft>
              <a:defRPr>
                <a:solidFill>
                  <a:schemeClr val="tx1"/>
                </a:solidFill>
                <a:latin typeface="Calibri" pitchFamily="34" charset="0"/>
                <a:ea typeface="MS PGothic" pitchFamily="34" charset="-128"/>
              </a:defRPr>
            </a:lvl7pPr>
            <a:lvl8pPr marL="3556902" indent="-237127" defTabSz="950154" eaLnBrk="0" fontAlgn="base" hangingPunct="0">
              <a:spcBef>
                <a:spcPct val="0"/>
              </a:spcBef>
              <a:spcAft>
                <a:spcPct val="0"/>
              </a:spcAft>
              <a:defRPr>
                <a:solidFill>
                  <a:schemeClr val="tx1"/>
                </a:solidFill>
                <a:latin typeface="Calibri" pitchFamily="34" charset="0"/>
                <a:ea typeface="MS PGothic" pitchFamily="34" charset="-128"/>
              </a:defRPr>
            </a:lvl8pPr>
            <a:lvl9pPr marL="4031155" indent="-237127" defTabSz="950154"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E638C2E7-C37D-40DE-844B-604F4AF8574C}" type="slidenum">
              <a:rPr lang="en-US" altLang="en-US" smtClean="0">
                <a:solidFill>
                  <a:prstClr val="black"/>
                </a:solidFill>
                <a:latin typeface="Arial" pitchFamily="34" charset="0"/>
              </a:rPr>
              <a:pPr eaLnBrk="1" hangingPunct="1"/>
              <a:t>75</a:t>
            </a:fld>
            <a:endParaRPr lang="en-US" altLang="en-US" smtClean="0">
              <a:solidFill>
                <a:prstClr val="black"/>
              </a:solidFill>
              <a:latin typeface="Arial" pitchFamily="34" charset="0"/>
            </a:endParaRPr>
          </a:p>
        </p:txBody>
      </p:sp>
    </p:spTree>
    <p:extLst>
      <p:ext uri="{BB962C8B-B14F-4D97-AF65-F5344CB8AC3E}">
        <p14:creationId xmlns:p14="http://schemas.microsoft.com/office/powerpoint/2010/main" val="12694389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buFont typeface="Calibri" pitchFamily="34" charset="0"/>
              <a:buAutoNum type="arabicPeriod"/>
            </a:pPr>
            <a:r>
              <a:rPr lang="en-US" altLang="en-US" smtClean="0"/>
              <a:t>In my opinion, our most important objective. To let participants and community members know about the study findings </a:t>
            </a:r>
            <a:r>
              <a:rPr lang="en-US" altLang="en-US" u="sng" smtClean="0"/>
              <a:t>first</a:t>
            </a:r>
            <a:r>
              <a:rPr lang="en-US" altLang="en-US" smtClean="0"/>
              <a:t>.  We don’t want the first time they learn this information to be when they hear it on the news.  </a:t>
            </a:r>
          </a:p>
          <a:p>
            <a:pPr marL="228600" indent="-228600" eaLnBrk="1" hangingPunct="1">
              <a:spcBef>
                <a:spcPct val="0"/>
              </a:spcBef>
              <a:buFont typeface="Calibri" pitchFamily="34" charset="0"/>
              <a:buAutoNum type="arabicPeriod"/>
            </a:pPr>
            <a:r>
              <a:rPr lang="en-US" altLang="en-US" smtClean="0"/>
              <a:t>We do this by having an annual community forum where have present the latest findings, but we make sure to have activities and food to make it interesting and engaging</a:t>
            </a:r>
          </a:p>
          <a:p>
            <a:pPr marL="228600" indent="-228600" eaLnBrk="1" hangingPunct="1">
              <a:spcBef>
                <a:spcPct val="0"/>
              </a:spcBef>
              <a:buFont typeface="Calibri" pitchFamily="34" charset="0"/>
              <a:buAutoNum type="arabicPeriod"/>
            </a:pPr>
            <a:r>
              <a:rPr lang="en-US" altLang="en-US" smtClean="0"/>
              <a:t>These are </a:t>
            </a:r>
            <a:r>
              <a:rPr lang="en-US" altLang="en-US" u="sng" smtClean="0"/>
              <a:t>unpublished</a:t>
            </a:r>
            <a:r>
              <a:rPr lang="en-US" altLang="en-US" smtClean="0"/>
              <a:t> findings.  We keep them informed of what we are finding before we submit them for scientific publication.</a:t>
            </a:r>
          </a:p>
          <a:p>
            <a:pPr marL="228600" indent="-228600" eaLnBrk="1" hangingPunct="1">
              <a:spcBef>
                <a:spcPct val="0"/>
              </a:spcBef>
              <a:buFont typeface="Calibri" pitchFamily="34" charset="0"/>
              <a:buAutoNum type="arabicPeriod"/>
            </a:pPr>
            <a:r>
              <a:rPr lang="en-US" altLang="en-US" smtClean="0"/>
              <a:t>Challenge to make it engaging and understandable.</a:t>
            </a:r>
          </a:p>
        </p:txBody>
      </p:sp>
      <p:sp>
        <p:nvSpPr>
          <p:cNvPr id="1095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4E84084-DAB5-4C61-8F57-A04F75FA4FB0}" type="slidenum">
              <a:rPr lang="en-US" smtClean="0">
                <a:solidFill>
                  <a:prstClr val="black"/>
                </a:solidFill>
              </a:rPr>
              <a:pPr fontAlgn="base">
                <a:spcBef>
                  <a:spcPct val="0"/>
                </a:spcBef>
                <a:spcAft>
                  <a:spcPct val="0"/>
                </a:spcAft>
                <a:defRPr/>
              </a:pPr>
              <a:t>76</a:t>
            </a:fld>
            <a:endParaRPr lang="en-US" smtClean="0">
              <a:solidFill>
                <a:prstClr val="black"/>
              </a:solidFill>
            </a:endParaRPr>
          </a:p>
        </p:txBody>
      </p:sp>
    </p:spTree>
    <p:extLst>
      <p:ext uri="{BB962C8B-B14F-4D97-AF65-F5344CB8AC3E}">
        <p14:creationId xmlns:p14="http://schemas.microsoft.com/office/powerpoint/2010/main" val="2607168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B065D30C-4301-4808-93C7-53CBCF714798}" type="slidenum">
              <a:rPr lang="en-US" smtClean="0"/>
              <a:pPr>
                <a:defRPr/>
              </a:pPr>
              <a:t>9</a:t>
            </a:fld>
            <a:endParaRPr lang="en-US"/>
          </a:p>
        </p:txBody>
      </p:sp>
    </p:spTree>
    <p:extLst>
      <p:ext uri="{BB962C8B-B14F-4D97-AF65-F5344CB8AC3E}">
        <p14:creationId xmlns:p14="http://schemas.microsoft.com/office/powerpoint/2010/main" val="29544243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txBox="1">
            <a:spLocks noGrp="1" noChangeArrowheads="1"/>
          </p:cNvSpPr>
          <p:nvPr/>
        </p:nvSpPr>
        <p:spPr bwMode="auto">
          <a:xfrm>
            <a:off x="4143375"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9800" eaLnBrk="0" hangingPunct="0">
              <a:spcBef>
                <a:spcPct val="30000"/>
              </a:spcBef>
              <a:defRPr sz="1200">
                <a:solidFill>
                  <a:schemeClr val="tx1"/>
                </a:solidFill>
                <a:latin typeface="Calibri" pitchFamily="34" charset="0"/>
              </a:defRPr>
            </a:lvl1pPr>
            <a:lvl2pPr marL="742950" indent="-285750" defTabSz="939800" eaLnBrk="0" hangingPunct="0">
              <a:spcBef>
                <a:spcPct val="30000"/>
              </a:spcBef>
              <a:defRPr sz="1200">
                <a:solidFill>
                  <a:schemeClr val="tx1"/>
                </a:solidFill>
                <a:latin typeface="Calibri" pitchFamily="34" charset="0"/>
              </a:defRPr>
            </a:lvl2pPr>
            <a:lvl3pPr marL="1143000" indent="-228600" defTabSz="939800" eaLnBrk="0" hangingPunct="0">
              <a:spcBef>
                <a:spcPct val="30000"/>
              </a:spcBef>
              <a:defRPr sz="1200">
                <a:solidFill>
                  <a:schemeClr val="tx1"/>
                </a:solidFill>
                <a:latin typeface="Calibri" pitchFamily="34" charset="0"/>
              </a:defRPr>
            </a:lvl3pPr>
            <a:lvl4pPr marL="1600200" indent="-228600" defTabSz="939800" eaLnBrk="0" hangingPunct="0">
              <a:spcBef>
                <a:spcPct val="30000"/>
              </a:spcBef>
              <a:defRPr sz="1200">
                <a:solidFill>
                  <a:schemeClr val="tx1"/>
                </a:solidFill>
                <a:latin typeface="Calibri" pitchFamily="34" charset="0"/>
              </a:defRPr>
            </a:lvl4pPr>
            <a:lvl5pPr marL="2057400" indent="-228600" defTabSz="939800" eaLnBrk="0" hangingPunct="0">
              <a:spcBef>
                <a:spcPct val="30000"/>
              </a:spcBef>
              <a:defRPr sz="1200">
                <a:solidFill>
                  <a:schemeClr val="tx1"/>
                </a:solidFill>
                <a:latin typeface="Calibri" pitchFamily="34" charset="0"/>
              </a:defRPr>
            </a:lvl5pPr>
            <a:lvl6pPr marL="2514600" indent="-228600" defTabSz="939800" eaLnBrk="0" fontAlgn="base" hangingPunct="0">
              <a:spcBef>
                <a:spcPct val="30000"/>
              </a:spcBef>
              <a:spcAft>
                <a:spcPct val="0"/>
              </a:spcAft>
              <a:defRPr sz="1200">
                <a:solidFill>
                  <a:schemeClr val="tx1"/>
                </a:solidFill>
                <a:latin typeface="Calibri" pitchFamily="34" charset="0"/>
              </a:defRPr>
            </a:lvl6pPr>
            <a:lvl7pPr marL="2971800" indent="-228600" defTabSz="939800" eaLnBrk="0" fontAlgn="base" hangingPunct="0">
              <a:spcBef>
                <a:spcPct val="30000"/>
              </a:spcBef>
              <a:spcAft>
                <a:spcPct val="0"/>
              </a:spcAft>
              <a:defRPr sz="1200">
                <a:solidFill>
                  <a:schemeClr val="tx1"/>
                </a:solidFill>
                <a:latin typeface="Calibri" pitchFamily="34" charset="0"/>
              </a:defRPr>
            </a:lvl7pPr>
            <a:lvl8pPr marL="3429000" indent="-228600" defTabSz="939800" eaLnBrk="0" fontAlgn="base" hangingPunct="0">
              <a:spcBef>
                <a:spcPct val="30000"/>
              </a:spcBef>
              <a:spcAft>
                <a:spcPct val="0"/>
              </a:spcAft>
              <a:defRPr sz="1200">
                <a:solidFill>
                  <a:schemeClr val="tx1"/>
                </a:solidFill>
                <a:latin typeface="Calibri" pitchFamily="34" charset="0"/>
              </a:defRPr>
            </a:lvl8pPr>
            <a:lvl9pPr marL="3886200" indent="-228600" defTabSz="9398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A8EE8A0F-7A2E-410B-9EBE-A061E3A37D2E}" type="slidenum">
              <a:rPr lang="es-CO" altLang="en-US">
                <a:latin typeface="Arial" charset="0"/>
                <a:ea typeface="ＭＳ Ｐゴシック" pitchFamily="34" charset="-128"/>
              </a:rPr>
              <a:pPr algn="r" eaLnBrk="1" hangingPunct="1">
                <a:spcBef>
                  <a:spcPct val="0"/>
                </a:spcBef>
              </a:pPr>
              <a:t>77</a:t>
            </a:fld>
            <a:endParaRPr lang="es-CO" altLang="en-US">
              <a:latin typeface="Arial" charset="0"/>
              <a:ea typeface="ＭＳ Ｐゴシック" pitchFamily="34" charset="-128"/>
            </a:endParaRPr>
          </a:p>
        </p:txBody>
      </p:sp>
      <p:sp>
        <p:nvSpPr>
          <p:cNvPr id="154627" name="Rectangle 2"/>
          <p:cNvSpPr>
            <a:spLocks noGrp="1" noRot="1" noChangeAspect="1" noChangeArrowheads="1" noTextEdit="1"/>
          </p:cNvSpPr>
          <p:nvPr>
            <p:ph type="sldImg"/>
          </p:nvPr>
        </p:nvSpPr>
        <p:spPr bwMode="auto">
          <a:xfrm>
            <a:off x="1258888" y="722313"/>
            <a:ext cx="4799012" cy="3598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8" name="Rectangle 3"/>
          <p:cNvSpPr>
            <a:spLocks noGrp="1" noChangeArrowheads="1"/>
          </p:cNvSpPr>
          <p:nvPr>
            <p:ph type="body" idx="1"/>
          </p:nvPr>
        </p:nvSpPr>
        <p:spPr bwMode="auto">
          <a:xfrm>
            <a:off x="974725" y="4560888"/>
            <a:ext cx="5365750" cy="431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476" tIns="47240" rIns="94476" bIns="47240" numCol="1" anchor="t" anchorCtr="0" compatLnSpc="1">
            <a:prstTxWarp prst="textNoShape">
              <a:avLst/>
            </a:prstTxWarp>
          </a:bodyPr>
          <a:lstStyle/>
          <a:p>
            <a:pPr marL="228600" indent="-228600" eaLnBrk="1" hangingPunct="1">
              <a:lnSpc>
                <a:spcPct val="80000"/>
              </a:lnSpc>
              <a:spcBef>
                <a:spcPct val="0"/>
              </a:spcBef>
              <a:buClr>
                <a:srgbClr val="CC0000"/>
              </a:buClr>
              <a:buFontTx/>
              <a:buAutoNum type="arabicPeriod"/>
            </a:pPr>
            <a:r>
              <a:rPr lang="en-US" altLang="ja-JP" sz="800" smtClean="0"/>
              <a:t>The Prenatal Kiosk is a Low-literacy software, out loud, touchscreen, low thresh hold technology…. Available in English and Spanish, available on our website. </a:t>
            </a:r>
          </a:p>
          <a:p>
            <a:pPr marL="228600" indent="-228600" eaLnBrk="1" hangingPunct="1">
              <a:lnSpc>
                <a:spcPct val="80000"/>
              </a:lnSpc>
              <a:spcBef>
                <a:spcPct val="0"/>
              </a:spcBef>
              <a:buClr>
                <a:srgbClr val="CC0000"/>
              </a:buClr>
              <a:buFontTx/>
              <a:buAutoNum type="arabicPeriod"/>
            </a:pPr>
            <a:r>
              <a:rPr lang="en-US" altLang="ja-JP" sz="800" smtClean="0"/>
              <a:t>It’s a guide for pregnant women to learn about environmental health concerns in their food, in their homes, at work, and in the outside air.</a:t>
            </a:r>
          </a:p>
          <a:p>
            <a:pPr marL="228600" indent="-228600" eaLnBrk="1" hangingPunct="1">
              <a:lnSpc>
                <a:spcPct val="80000"/>
              </a:lnSpc>
              <a:spcBef>
                <a:spcPct val="0"/>
              </a:spcBef>
              <a:buClr>
                <a:srgbClr val="CC0000"/>
              </a:buClr>
              <a:buFontTx/>
              <a:buAutoNum type="arabicPeriod"/>
            </a:pPr>
            <a:r>
              <a:rPr lang="en-US" altLang="en-US" sz="800" smtClean="0">
                <a:ea typeface="ＭＳ Ｐゴシック" pitchFamily="34" charset="-128"/>
              </a:rPr>
              <a:t>Ends with Loteria, matching cards. women are given a rhyme to match the topic discussed.  </a:t>
            </a:r>
            <a:endParaRPr lang="es-ES" altLang="en-US" smtClean="0">
              <a:ea typeface="ＭＳ Ｐゴシック" pitchFamily="34" charset="-128"/>
            </a:endParaRPr>
          </a:p>
        </p:txBody>
      </p:sp>
    </p:spTree>
    <p:extLst>
      <p:ext uri="{BB962C8B-B14F-4D97-AF65-F5344CB8AC3E}">
        <p14:creationId xmlns:p14="http://schemas.microsoft.com/office/powerpoint/2010/main" val="5963661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9800">
              <a:defRPr>
                <a:solidFill>
                  <a:schemeClr val="tx1"/>
                </a:solidFill>
                <a:latin typeface="Calibri" pitchFamily="34" charset="0"/>
              </a:defRPr>
            </a:lvl1pPr>
            <a:lvl2pPr marL="742950" indent="-285750" defTabSz="939800">
              <a:defRPr>
                <a:solidFill>
                  <a:schemeClr val="tx1"/>
                </a:solidFill>
                <a:latin typeface="Calibri" pitchFamily="34" charset="0"/>
              </a:defRPr>
            </a:lvl2pPr>
            <a:lvl3pPr marL="1143000" indent="-228600" defTabSz="939800">
              <a:defRPr>
                <a:solidFill>
                  <a:schemeClr val="tx1"/>
                </a:solidFill>
                <a:latin typeface="Calibri" pitchFamily="34" charset="0"/>
              </a:defRPr>
            </a:lvl3pPr>
            <a:lvl4pPr marL="1600200" indent="-228600" defTabSz="939800">
              <a:defRPr>
                <a:solidFill>
                  <a:schemeClr val="tx1"/>
                </a:solidFill>
                <a:latin typeface="Calibri" pitchFamily="34" charset="0"/>
              </a:defRPr>
            </a:lvl4pPr>
            <a:lvl5pPr marL="2057400" indent="-228600" defTabSz="939800">
              <a:defRPr>
                <a:solidFill>
                  <a:schemeClr val="tx1"/>
                </a:solidFill>
                <a:latin typeface="Calibri" pitchFamily="34" charset="0"/>
              </a:defRPr>
            </a:lvl5pPr>
            <a:lvl6pPr marL="2514600" indent="-228600" defTabSz="939800" fontAlgn="base">
              <a:spcBef>
                <a:spcPct val="0"/>
              </a:spcBef>
              <a:spcAft>
                <a:spcPct val="0"/>
              </a:spcAft>
              <a:defRPr>
                <a:solidFill>
                  <a:schemeClr val="tx1"/>
                </a:solidFill>
                <a:latin typeface="Calibri" pitchFamily="34" charset="0"/>
              </a:defRPr>
            </a:lvl6pPr>
            <a:lvl7pPr marL="2971800" indent="-228600" defTabSz="939800" fontAlgn="base">
              <a:spcBef>
                <a:spcPct val="0"/>
              </a:spcBef>
              <a:spcAft>
                <a:spcPct val="0"/>
              </a:spcAft>
              <a:defRPr>
                <a:solidFill>
                  <a:schemeClr val="tx1"/>
                </a:solidFill>
                <a:latin typeface="Calibri" pitchFamily="34" charset="0"/>
              </a:defRPr>
            </a:lvl7pPr>
            <a:lvl8pPr marL="3429000" indent="-228600" defTabSz="939800" fontAlgn="base">
              <a:spcBef>
                <a:spcPct val="0"/>
              </a:spcBef>
              <a:spcAft>
                <a:spcPct val="0"/>
              </a:spcAft>
              <a:defRPr>
                <a:solidFill>
                  <a:schemeClr val="tx1"/>
                </a:solidFill>
                <a:latin typeface="Calibri" pitchFamily="34" charset="0"/>
              </a:defRPr>
            </a:lvl8pPr>
            <a:lvl9pPr marL="3886200" indent="-228600" defTabSz="9398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5014EDC-7A31-4032-B2E0-61CA05AEE408}" type="slidenum">
              <a:rPr lang="es-CO" smtClean="0">
                <a:latin typeface="Arial" charset="0"/>
                <a:ea typeface="ＭＳ Ｐゴシック" pitchFamily="34" charset="-128"/>
              </a:rPr>
              <a:pPr fontAlgn="base">
                <a:spcBef>
                  <a:spcPct val="0"/>
                </a:spcBef>
                <a:spcAft>
                  <a:spcPct val="0"/>
                </a:spcAft>
                <a:defRPr/>
              </a:pPr>
              <a:t>78</a:t>
            </a:fld>
            <a:endParaRPr lang="es-CO" smtClean="0">
              <a:latin typeface="Arial" charset="0"/>
              <a:ea typeface="ＭＳ Ｐゴシック" pitchFamily="34" charset="-128"/>
            </a:endParaRPr>
          </a:p>
        </p:txBody>
      </p:sp>
      <p:sp>
        <p:nvSpPr>
          <p:cNvPr id="155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buFontTx/>
              <a:buAutoNum type="arabicPeriod"/>
            </a:pPr>
            <a:r>
              <a:rPr lang="en-US" altLang="en-US" smtClean="0">
                <a:ea typeface="ＭＳ Ｐゴシック" pitchFamily="34" charset="-128"/>
              </a:rPr>
              <a:t>A puppet show for children, to introduce to the idea of pesticides</a:t>
            </a:r>
          </a:p>
          <a:p>
            <a:pPr marL="228600" indent="-228600" eaLnBrk="1" hangingPunct="1">
              <a:spcBef>
                <a:spcPct val="0"/>
              </a:spcBef>
              <a:buFontTx/>
              <a:buAutoNum type="arabicPeriod"/>
            </a:pPr>
            <a:r>
              <a:rPr lang="en-US" altLang="en-US" smtClean="0">
                <a:ea typeface="ＭＳ Ｐゴシック" pitchFamily="34" charset="-128"/>
              </a:rPr>
              <a:t>Anecdote of parent who learned lesson from child, man said you are the reason my kids don’t hug me anymore.  comes home with work clothes and child says don’t hug me.  Jose asks is this a good thing? Man says yes.   We want to foster conversations like this.</a:t>
            </a:r>
          </a:p>
        </p:txBody>
      </p:sp>
    </p:spTree>
    <p:extLst>
      <p:ext uri="{BB962C8B-B14F-4D97-AF65-F5344CB8AC3E}">
        <p14:creationId xmlns:p14="http://schemas.microsoft.com/office/powerpoint/2010/main" val="107593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9800">
              <a:defRPr>
                <a:solidFill>
                  <a:schemeClr val="tx1"/>
                </a:solidFill>
                <a:latin typeface="Calibri" pitchFamily="34" charset="0"/>
              </a:defRPr>
            </a:lvl1pPr>
            <a:lvl2pPr marL="742950" indent="-285750" defTabSz="939800">
              <a:defRPr>
                <a:solidFill>
                  <a:schemeClr val="tx1"/>
                </a:solidFill>
                <a:latin typeface="Calibri" pitchFamily="34" charset="0"/>
              </a:defRPr>
            </a:lvl2pPr>
            <a:lvl3pPr marL="1143000" indent="-228600" defTabSz="939800">
              <a:defRPr>
                <a:solidFill>
                  <a:schemeClr val="tx1"/>
                </a:solidFill>
                <a:latin typeface="Calibri" pitchFamily="34" charset="0"/>
              </a:defRPr>
            </a:lvl3pPr>
            <a:lvl4pPr marL="1600200" indent="-228600" defTabSz="939800">
              <a:defRPr>
                <a:solidFill>
                  <a:schemeClr val="tx1"/>
                </a:solidFill>
                <a:latin typeface="Calibri" pitchFamily="34" charset="0"/>
              </a:defRPr>
            </a:lvl4pPr>
            <a:lvl5pPr marL="2057400" indent="-228600" defTabSz="939800">
              <a:defRPr>
                <a:solidFill>
                  <a:schemeClr val="tx1"/>
                </a:solidFill>
                <a:latin typeface="Calibri" pitchFamily="34" charset="0"/>
              </a:defRPr>
            </a:lvl5pPr>
            <a:lvl6pPr marL="2514600" indent="-228600" defTabSz="939800" fontAlgn="base">
              <a:spcBef>
                <a:spcPct val="0"/>
              </a:spcBef>
              <a:spcAft>
                <a:spcPct val="0"/>
              </a:spcAft>
              <a:defRPr>
                <a:solidFill>
                  <a:schemeClr val="tx1"/>
                </a:solidFill>
                <a:latin typeface="Calibri" pitchFamily="34" charset="0"/>
              </a:defRPr>
            </a:lvl6pPr>
            <a:lvl7pPr marL="2971800" indent="-228600" defTabSz="939800" fontAlgn="base">
              <a:spcBef>
                <a:spcPct val="0"/>
              </a:spcBef>
              <a:spcAft>
                <a:spcPct val="0"/>
              </a:spcAft>
              <a:defRPr>
                <a:solidFill>
                  <a:schemeClr val="tx1"/>
                </a:solidFill>
                <a:latin typeface="Calibri" pitchFamily="34" charset="0"/>
              </a:defRPr>
            </a:lvl7pPr>
            <a:lvl8pPr marL="3429000" indent="-228600" defTabSz="939800" fontAlgn="base">
              <a:spcBef>
                <a:spcPct val="0"/>
              </a:spcBef>
              <a:spcAft>
                <a:spcPct val="0"/>
              </a:spcAft>
              <a:defRPr>
                <a:solidFill>
                  <a:schemeClr val="tx1"/>
                </a:solidFill>
                <a:latin typeface="Calibri" pitchFamily="34" charset="0"/>
              </a:defRPr>
            </a:lvl8pPr>
            <a:lvl9pPr marL="3886200" indent="-228600" defTabSz="9398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9DFE957-0EB3-4DA1-BF3C-BB808318C180}" type="slidenum">
              <a:rPr lang="es-CO" smtClean="0">
                <a:latin typeface="Arial" charset="0"/>
                <a:ea typeface="ＭＳ Ｐゴシック" pitchFamily="34" charset="-128"/>
              </a:rPr>
              <a:pPr fontAlgn="base">
                <a:spcBef>
                  <a:spcPct val="0"/>
                </a:spcBef>
                <a:spcAft>
                  <a:spcPct val="0"/>
                </a:spcAft>
                <a:defRPr/>
              </a:pPr>
              <a:t>79</a:t>
            </a:fld>
            <a:endParaRPr lang="es-CO" smtClean="0">
              <a:latin typeface="Arial" charset="0"/>
              <a:ea typeface="ＭＳ Ｐゴシック" pitchFamily="34" charset="-128"/>
            </a:endParaRPr>
          </a:p>
        </p:txBody>
      </p:sp>
      <p:sp>
        <p:nvSpPr>
          <p:cNvPr id="1566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buFontTx/>
              <a:buAutoNum type="arabicPeriod"/>
            </a:pPr>
            <a:r>
              <a:rPr lang="en-US" altLang="en-US" smtClean="0">
                <a:ea typeface="ＭＳ Ｐゴシック" pitchFamily="34" charset="-128"/>
              </a:rPr>
              <a:t>Two key goals, the first is to teach a group of high school students about environmental health</a:t>
            </a:r>
          </a:p>
          <a:p>
            <a:pPr marL="228600" indent="-228600" eaLnBrk="1" hangingPunct="1">
              <a:spcBef>
                <a:spcPct val="0"/>
              </a:spcBef>
              <a:buFontTx/>
              <a:buAutoNum type="arabicPeriod"/>
            </a:pPr>
            <a:r>
              <a:rPr lang="en-US" altLang="en-US" smtClean="0">
                <a:ea typeface="ＭＳ Ｐゴシック" pitchFamily="34" charset="-128"/>
              </a:rPr>
              <a:t>Provide young people with the tools to make positive changes in their community</a:t>
            </a:r>
          </a:p>
        </p:txBody>
      </p:sp>
    </p:spTree>
    <p:extLst>
      <p:ext uri="{BB962C8B-B14F-4D97-AF65-F5344CB8AC3E}">
        <p14:creationId xmlns:p14="http://schemas.microsoft.com/office/powerpoint/2010/main" val="30424977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9800">
              <a:defRPr>
                <a:solidFill>
                  <a:schemeClr val="tx1"/>
                </a:solidFill>
                <a:latin typeface="Calibri" pitchFamily="34" charset="0"/>
              </a:defRPr>
            </a:lvl1pPr>
            <a:lvl2pPr marL="742950" indent="-285750" defTabSz="939800">
              <a:defRPr>
                <a:solidFill>
                  <a:schemeClr val="tx1"/>
                </a:solidFill>
                <a:latin typeface="Calibri" pitchFamily="34" charset="0"/>
              </a:defRPr>
            </a:lvl2pPr>
            <a:lvl3pPr marL="1143000" indent="-228600" defTabSz="939800">
              <a:defRPr>
                <a:solidFill>
                  <a:schemeClr val="tx1"/>
                </a:solidFill>
                <a:latin typeface="Calibri" pitchFamily="34" charset="0"/>
              </a:defRPr>
            </a:lvl3pPr>
            <a:lvl4pPr marL="1600200" indent="-228600" defTabSz="939800">
              <a:defRPr>
                <a:solidFill>
                  <a:schemeClr val="tx1"/>
                </a:solidFill>
                <a:latin typeface="Calibri" pitchFamily="34" charset="0"/>
              </a:defRPr>
            </a:lvl4pPr>
            <a:lvl5pPr marL="2057400" indent="-228600" defTabSz="939800">
              <a:defRPr>
                <a:solidFill>
                  <a:schemeClr val="tx1"/>
                </a:solidFill>
                <a:latin typeface="Calibri" pitchFamily="34" charset="0"/>
              </a:defRPr>
            </a:lvl5pPr>
            <a:lvl6pPr marL="2514600" indent="-228600" defTabSz="939800" fontAlgn="base">
              <a:spcBef>
                <a:spcPct val="0"/>
              </a:spcBef>
              <a:spcAft>
                <a:spcPct val="0"/>
              </a:spcAft>
              <a:defRPr>
                <a:solidFill>
                  <a:schemeClr val="tx1"/>
                </a:solidFill>
                <a:latin typeface="Calibri" pitchFamily="34" charset="0"/>
              </a:defRPr>
            </a:lvl6pPr>
            <a:lvl7pPr marL="2971800" indent="-228600" defTabSz="939800" fontAlgn="base">
              <a:spcBef>
                <a:spcPct val="0"/>
              </a:spcBef>
              <a:spcAft>
                <a:spcPct val="0"/>
              </a:spcAft>
              <a:defRPr>
                <a:solidFill>
                  <a:schemeClr val="tx1"/>
                </a:solidFill>
                <a:latin typeface="Calibri" pitchFamily="34" charset="0"/>
              </a:defRPr>
            </a:lvl7pPr>
            <a:lvl8pPr marL="3429000" indent="-228600" defTabSz="939800" fontAlgn="base">
              <a:spcBef>
                <a:spcPct val="0"/>
              </a:spcBef>
              <a:spcAft>
                <a:spcPct val="0"/>
              </a:spcAft>
              <a:defRPr>
                <a:solidFill>
                  <a:schemeClr val="tx1"/>
                </a:solidFill>
                <a:latin typeface="Calibri" pitchFamily="34" charset="0"/>
              </a:defRPr>
            </a:lvl8pPr>
            <a:lvl9pPr marL="3886200" indent="-228600" defTabSz="9398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31DE24D-D0CB-43C9-A189-89039A02B889}" type="slidenum">
              <a:rPr lang="es-CO" smtClean="0">
                <a:latin typeface="Arial" charset="0"/>
                <a:ea typeface="ＭＳ Ｐゴシック" pitchFamily="34" charset="-128"/>
              </a:rPr>
              <a:pPr fontAlgn="base">
                <a:spcBef>
                  <a:spcPct val="0"/>
                </a:spcBef>
                <a:spcAft>
                  <a:spcPct val="0"/>
                </a:spcAft>
                <a:defRPr/>
              </a:pPr>
              <a:t>80</a:t>
            </a:fld>
            <a:endParaRPr lang="es-CO" smtClean="0">
              <a:latin typeface="Arial" charset="0"/>
              <a:ea typeface="ＭＳ Ｐゴシック" pitchFamily="34" charset="-128"/>
            </a:endParaRPr>
          </a:p>
        </p:txBody>
      </p:sp>
      <p:sp>
        <p:nvSpPr>
          <p:cNvPr id="1576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7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buFontTx/>
              <a:buAutoNum type="arabicPeriod"/>
            </a:pPr>
            <a:r>
              <a:rPr lang="en-US" altLang="en-US" smtClean="0">
                <a:ea typeface="ＭＳ Ｐゴシック" pitchFamily="34" charset="-128"/>
              </a:rPr>
              <a:t>We have also met with elected officials to share study results</a:t>
            </a:r>
          </a:p>
          <a:p>
            <a:pPr marL="228600" indent="-228600" eaLnBrk="1" hangingPunct="1">
              <a:spcBef>
                <a:spcPct val="0"/>
              </a:spcBef>
              <a:buFontTx/>
              <a:buAutoNum type="arabicPeriod"/>
            </a:pPr>
            <a:r>
              <a:rPr lang="en-US" altLang="en-US" smtClean="0">
                <a:ea typeface="ＭＳ Ｐゴシック" pitchFamily="34" charset="-128"/>
              </a:rPr>
              <a:t>We are working to educate on flame retardants in California, we have also met with the Fire Dept. </a:t>
            </a:r>
          </a:p>
        </p:txBody>
      </p:sp>
    </p:spTree>
    <p:extLst>
      <p:ext uri="{BB962C8B-B14F-4D97-AF65-F5344CB8AC3E}">
        <p14:creationId xmlns:p14="http://schemas.microsoft.com/office/powerpoint/2010/main" val="26340158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57A428-060F-DF44-B1DC-29AED8F8333D}" type="slidenum">
              <a:rPr lang="en-US" smtClean="0">
                <a:solidFill>
                  <a:prstClr val="black"/>
                </a:solidFill>
              </a:rPr>
              <a:pPr/>
              <a:t>81</a:t>
            </a:fld>
            <a:endParaRPr lang="en-US" dirty="0">
              <a:solidFill>
                <a:prstClr val="black"/>
              </a:solidFill>
            </a:endParaRPr>
          </a:p>
        </p:txBody>
      </p:sp>
    </p:spTree>
    <p:extLst>
      <p:ext uri="{BB962C8B-B14F-4D97-AF65-F5344CB8AC3E}">
        <p14:creationId xmlns:p14="http://schemas.microsoft.com/office/powerpoint/2010/main" val="1168668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211922E9-BCB1-4013-A149-48882BA159B5}" type="slidenum">
              <a:rPr lang="en-US" smtClean="0"/>
              <a:pPr>
                <a:defRPr/>
              </a:pPr>
              <a:t>10</a:t>
            </a:fld>
            <a:endParaRPr lang="en-US"/>
          </a:p>
        </p:txBody>
      </p:sp>
    </p:spTree>
    <p:extLst>
      <p:ext uri="{BB962C8B-B14F-4D97-AF65-F5344CB8AC3E}">
        <p14:creationId xmlns:p14="http://schemas.microsoft.com/office/powerpoint/2010/main" val="833028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76E27F7C-C6CF-4E1F-9B10-072ED3E4526F}" type="slidenum">
              <a:rPr lang="en-US" smtClean="0"/>
              <a:pPr>
                <a:defRPr/>
              </a:pPr>
              <a:t>11</a:t>
            </a:fld>
            <a:endParaRPr lang="en-US"/>
          </a:p>
        </p:txBody>
      </p:sp>
    </p:spTree>
    <p:extLst>
      <p:ext uri="{BB962C8B-B14F-4D97-AF65-F5344CB8AC3E}">
        <p14:creationId xmlns:p14="http://schemas.microsoft.com/office/powerpoint/2010/main" val="1936129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txBox="1">
            <a:spLocks noGrp="1" noChangeArrowheads="1"/>
          </p:cNvSpPr>
          <p:nvPr/>
        </p:nvSpPr>
        <p:spPr bwMode="auto">
          <a:xfrm>
            <a:off x="4143375" y="911860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44B79D96-EEAA-4A37-A121-C6255B9AE1AF}" type="slidenum">
              <a:rPr lang="en-US" altLang="en-US">
                <a:latin typeface="Times New Roman" pitchFamily="18" charset="0"/>
              </a:rPr>
              <a:pPr algn="r" eaLnBrk="1" hangingPunct="1">
                <a:spcBef>
                  <a:spcPct val="0"/>
                </a:spcBef>
              </a:pPr>
              <a:t>18</a:t>
            </a:fld>
            <a:endParaRPr lang="en-US" altLang="en-US">
              <a:latin typeface="Times New Roman" pitchFamily="18" charset="0"/>
            </a:endParaRPr>
          </a:p>
        </p:txBody>
      </p:sp>
      <p:sp>
        <p:nvSpPr>
          <p:cNvPr id="1402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2" name="Rectangle 3"/>
          <p:cNvSpPr>
            <a:spLocks noGrp="1" noChangeArrowheads="1"/>
          </p:cNvSpPr>
          <p:nvPr>
            <p:ph type="body" idx="1"/>
          </p:nvPr>
        </p:nvSpPr>
        <p:spPr bwMode="auto">
          <a:xfrm>
            <a:off x="731838" y="4560888"/>
            <a:ext cx="5851525"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endParaRPr lang="en-US" altLang="en-US" sz="1600" b="1" smtClean="0"/>
          </a:p>
        </p:txBody>
      </p:sp>
    </p:spTree>
    <p:extLst>
      <p:ext uri="{BB962C8B-B14F-4D97-AF65-F5344CB8AC3E}">
        <p14:creationId xmlns:p14="http://schemas.microsoft.com/office/powerpoint/2010/main" val="1805449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pPr defTabSz="965058"/>
            <a:fld id="{302ED724-BD64-4F20-A684-91F401ABCE56}" type="slidenum">
              <a:rPr lang="en-US" altLang="en-US" smtClean="0">
                <a:solidFill>
                  <a:srgbClr val="000000"/>
                </a:solidFill>
                <a:cs typeface="Arial" charset="0"/>
              </a:rPr>
              <a:pPr defTabSz="965058"/>
              <a:t>28</a:t>
            </a:fld>
            <a:endParaRPr lang="en-US" altLang="en-US" smtClean="0">
              <a:solidFill>
                <a:srgbClr val="000000"/>
              </a:solidFill>
              <a:cs typeface="Arial" charset="0"/>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xfrm>
            <a:off x="317500" y="4560889"/>
            <a:ext cx="6759575" cy="4321175"/>
          </a:xfrm>
          <a:noFill/>
          <a:ln/>
        </p:spPr>
        <p:txBody>
          <a:bodyPr/>
          <a:lstStyle/>
          <a:p>
            <a:pPr eaLnBrk="1" hangingPunct="1"/>
            <a:endParaRPr lang="en-US" altLang="en-US" smtClean="0"/>
          </a:p>
        </p:txBody>
      </p:sp>
    </p:spTree>
    <p:extLst>
      <p:ext uri="{BB962C8B-B14F-4D97-AF65-F5344CB8AC3E}">
        <p14:creationId xmlns:p14="http://schemas.microsoft.com/office/powerpoint/2010/main" val="3837878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a:ln/>
        </p:spPr>
      </p:sp>
      <p:sp>
        <p:nvSpPr>
          <p:cNvPr id="53250" name="Notes Placeholder 2"/>
          <p:cNvSpPr>
            <a:spLocks noGrp="1"/>
          </p:cNvSpPr>
          <p:nvPr>
            <p:ph type="body" idx="1"/>
          </p:nvPr>
        </p:nvSpPr>
        <p:spPr>
          <a:noFill/>
          <a:ln/>
        </p:spPr>
        <p:txBody>
          <a:bodyPr/>
          <a:lstStyle/>
          <a:p>
            <a:pPr eaLnBrk="1" hangingPunct="1"/>
            <a:endParaRPr lang="en-US" altLang="en-US" smtClean="0"/>
          </a:p>
        </p:txBody>
      </p:sp>
      <p:sp>
        <p:nvSpPr>
          <p:cNvPr id="53251" name="Slide Number Placeholder 3"/>
          <p:cNvSpPr>
            <a:spLocks noGrp="1"/>
          </p:cNvSpPr>
          <p:nvPr>
            <p:ph type="sldNum" sz="quarter" idx="5"/>
          </p:nvPr>
        </p:nvSpPr>
        <p:spPr>
          <a:noFill/>
        </p:spPr>
        <p:txBody>
          <a:bodyPr/>
          <a:lstStyle/>
          <a:p>
            <a:pPr defTabSz="965058"/>
            <a:fld id="{66B3FC4C-003B-44B3-8F8C-50D35EA44629}" type="slidenum">
              <a:rPr lang="en-US" altLang="en-US" smtClean="0">
                <a:solidFill>
                  <a:srgbClr val="000000"/>
                </a:solidFill>
                <a:cs typeface="Arial" charset="0"/>
              </a:rPr>
              <a:pPr defTabSz="965058"/>
              <a:t>29</a:t>
            </a:fld>
            <a:endParaRPr lang="en-US" altLang="en-US" smtClean="0">
              <a:solidFill>
                <a:srgbClr val="000000"/>
              </a:solidFill>
              <a:cs typeface="Arial" charset="0"/>
            </a:endParaRPr>
          </a:p>
        </p:txBody>
      </p:sp>
    </p:spTree>
    <p:extLst>
      <p:ext uri="{BB962C8B-B14F-4D97-AF65-F5344CB8AC3E}">
        <p14:creationId xmlns:p14="http://schemas.microsoft.com/office/powerpoint/2010/main" val="2220735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8A73E7E-67D0-468B-AA96-83E31FA43782}" type="datetimeFigureOut">
              <a:rPr lang="en-US"/>
              <a:pPr>
                <a:defRPr/>
              </a:pPr>
              <a:t>6/26/2018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9E0914-3449-4B54-8B06-972C5F217C69}" type="slidenum">
              <a:rPr lang="en-US"/>
              <a:pPr>
                <a:defRPr/>
              </a:pPr>
              <a:t>‹#›</a:t>
            </a:fld>
            <a:endParaRPr lang="en-US"/>
          </a:p>
        </p:txBody>
      </p:sp>
    </p:spTree>
    <p:extLst>
      <p:ext uri="{BB962C8B-B14F-4D97-AF65-F5344CB8AC3E}">
        <p14:creationId xmlns:p14="http://schemas.microsoft.com/office/powerpoint/2010/main" val="3407973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5056E23-AAF4-4838-A265-7C54E48CE0B5}" type="datetimeFigureOut">
              <a:rPr lang="en-US"/>
              <a:pPr>
                <a:defRPr/>
              </a:pPr>
              <a:t>6/26/2018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38800E-78B4-47BF-A766-1A3ABF38C01E}" type="slidenum">
              <a:rPr lang="en-US"/>
              <a:pPr>
                <a:defRPr/>
              </a:pPr>
              <a:t>‹#›</a:t>
            </a:fld>
            <a:endParaRPr lang="en-US"/>
          </a:p>
        </p:txBody>
      </p:sp>
    </p:spTree>
    <p:extLst>
      <p:ext uri="{BB962C8B-B14F-4D97-AF65-F5344CB8AC3E}">
        <p14:creationId xmlns:p14="http://schemas.microsoft.com/office/powerpoint/2010/main" val="10498134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89E1B63-FCC7-4CFE-AA2E-A28F50113A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06188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5E8093-B004-46EA-B2C2-F668DBD0E2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50177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1C512-D570-408E-BB8D-41DC5FC4354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90366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2477BB-588E-447D-AE64-9E8597548A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38988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BD5FDB-885E-4F20-B1A0-346076C469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394521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12FDEE6-422A-44EF-8264-322E6C3A6D0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948501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3004C0-1532-45AD-9D1A-8AFAAAFC02A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381208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AB127D-957E-453E-B755-D77620BDD08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74837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6BAC114C-9331-4412-9CA1-E3E296DA7E3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74080993"/>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94C1FB-EB4A-4BF5-B541-267ED32F97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682391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74EDC5E-1E18-4261-95A1-607F89BC2C83}" type="datetimeFigureOut">
              <a:rPr lang="en-US"/>
              <a:pPr>
                <a:defRPr/>
              </a:pPr>
              <a:t>6/26/2018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B20F2F5-4FAD-4304-A222-CB7884B3C3FA}" type="slidenum">
              <a:rPr lang="en-US"/>
              <a:pPr>
                <a:defRPr/>
              </a:pPr>
              <a:t>‹#›</a:t>
            </a:fld>
            <a:endParaRPr lang="en-US"/>
          </a:p>
        </p:txBody>
      </p:sp>
    </p:spTree>
    <p:extLst>
      <p:ext uri="{BB962C8B-B14F-4D97-AF65-F5344CB8AC3E}">
        <p14:creationId xmlns:p14="http://schemas.microsoft.com/office/powerpoint/2010/main" val="37757157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960194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08864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8011353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71488" y="1514475"/>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29088" y="1514475"/>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576968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33831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359393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53285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062233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050199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5098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F5E3269D-E3C5-47CD-B2EE-B3B07857078B}" type="slidenum">
              <a:rPr lang="es-CO"/>
              <a:pPr>
                <a:defRPr/>
              </a:pPr>
              <a:t>‹#›</a:t>
            </a:fld>
            <a:endParaRPr lang="es-CO"/>
          </a:p>
        </p:txBody>
      </p:sp>
    </p:spTree>
    <p:extLst>
      <p:ext uri="{BB962C8B-B14F-4D97-AF65-F5344CB8AC3E}">
        <p14:creationId xmlns:p14="http://schemas.microsoft.com/office/powerpoint/2010/main" val="79869602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40413" y="0"/>
            <a:ext cx="1793875" cy="5629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5230813" cy="5629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06570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819400" y="1981200"/>
            <a:ext cx="2971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943600" y="1981200"/>
            <a:ext cx="2971800" cy="4114800"/>
          </a:xfrm>
        </p:spPr>
        <p:txBody>
          <a:bodyPr/>
          <a:lstStyle/>
          <a:p>
            <a:pPr lvl="0"/>
            <a:endParaRPr lang="en-US" noProof="0"/>
          </a:p>
        </p:txBody>
      </p:sp>
      <p:sp>
        <p:nvSpPr>
          <p:cNvPr id="5" name="Date Placeholder 4"/>
          <p:cNvSpPr>
            <a:spLocks noGrp="1"/>
          </p:cNvSpPr>
          <p:nvPr>
            <p:ph type="dt" sz="half" idx="10"/>
          </p:nvPr>
        </p:nvSpPr>
        <p:spPr>
          <a:xfrm>
            <a:off x="304800" y="6248400"/>
            <a:ext cx="1905000" cy="457200"/>
          </a:xfrm>
          <a:prstGeom prst="rect">
            <a:avLst/>
          </a:prstGeom>
        </p:spPr>
        <p:txBody>
          <a:bodyPr/>
          <a:lstStyle>
            <a:lvl1pPr>
              <a:defRPr>
                <a:latin typeface="Times New Roman" pitchFamily="18" charset="0"/>
                <a:ea typeface="MS PGothic" pitchFamily="34" charset="-128"/>
                <a:cs typeface="+mn-cs"/>
              </a:defRPr>
            </a:lvl1pPr>
          </a:lstStyle>
          <a:p>
            <a:pPr eaLnBrk="0" hangingPunct="0">
              <a:defRPr/>
            </a:pPr>
            <a:endParaRPr lang="en-CA" sz="2400">
              <a:solidFill>
                <a:srgbClr val="000000"/>
              </a:solidFill>
            </a:endParaRPr>
          </a:p>
        </p:txBody>
      </p:sp>
      <p:sp>
        <p:nvSpPr>
          <p:cNvPr id="6" name="Footer Placeholder 5"/>
          <p:cNvSpPr>
            <a:spLocks noGrp="1"/>
          </p:cNvSpPr>
          <p:nvPr>
            <p:ph type="ftr" sz="quarter" idx="11"/>
          </p:nvPr>
        </p:nvSpPr>
        <p:spPr>
          <a:xfrm>
            <a:off x="3581400" y="6248400"/>
            <a:ext cx="2895600" cy="457200"/>
          </a:xfrm>
          <a:prstGeom prst="rect">
            <a:avLst/>
          </a:prstGeom>
        </p:spPr>
        <p:txBody>
          <a:bodyPr/>
          <a:lstStyle>
            <a:lvl1pPr>
              <a:defRPr>
                <a:latin typeface="Times New Roman" pitchFamily="18" charset="0"/>
                <a:ea typeface="MS PGothic" pitchFamily="34" charset="-128"/>
                <a:cs typeface="+mn-cs"/>
              </a:defRPr>
            </a:lvl1pPr>
          </a:lstStyle>
          <a:p>
            <a:pPr eaLnBrk="0" hangingPunct="0">
              <a:defRPr/>
            </a:pPr>
            <a:endParaRPr lang="en-CA" sz="2400">
              <a:solidFill>
                <a:srgbClr val="000000"/>
              </a:solidFill>
            </a:endParaRPr>
          </a:p>
        </p:txBody>
      </p:sp>
      <p:sp>
        <p:nvSpPr>
          <p:cNvPr id="7" name="Slide Number Placeholder 6"/>
          <p:cNvSpPr>
            <a:spLocks noGrp="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fld id="{1EE7BB4C-F711-4527-9F01-A400717CAC0B}" type="slidenum">
              <a:rPr lang="en-CA" altLang="en-US" sz="2400">
                <a:solidFill>
                  <a:srgbClr val="000000"/>
                </a:solidFill>
                <a:latin typeface="Times New Roman" pitchFamily="18" charset="0"/>
                <a:ea typeface="MS PGothic" pitchFamily="34" charset="-128"/>
                <a:cs typeface="+mn-cs"/>
              </a:rPr>
              <a:pPr eaLnBrk="0" hangingPunct="0"/>
              <a:t>‹#›</a:t>
            </a:fld>
            <a:endParaRPr lang="en-CA" altLang="en-US" sz="2400">
              <a:solidFill>
                <a:srgbClr val="000000"/>
              </a:solidFill>
              <a:latin typeface="Times New Roman" pitchFamily="18" charset="0"/>
              <a:ea typeface="MS PGothic" pitchFamily="34" charset="-128"/>
              <a:cs typeface="+mn-cs"/>
            </a:endParaRPr>
          </a:p>
        </p:txBody>
      </p:sp>
    </p:spTree>
    <p:extLst>
      <p:ext uri="{BB962C8B-B14F-4D97-AF65-F5344CB8AC3E}">
        <p14:creationId xmlns:p14="http://schemas.microsoft.com/office/powerpoint/2010/main" val="13759647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a:prstGeom prst="rect">
            <a:avLst/>
          </a:prstGeom>
        </p:spPr>
        <p:txBody>
          <a:bodyPr/>
          <a:lstStyle/>
          <a:p>
            <a:r>
              <a:rPr lang="en-US"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lvl1pPr>
          </a:lstStyle>
          <a:p>
            <a:fld id="{11AB7F15-A66A-CF49-B68B-52713F6147CF}" type="datetimeFigureOut">
              <a:rPr lang="en-US"/>
              <a:pPr/>
              <a:t>6/26/2018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6" name="Slide Number Placeholder 5"/>
          <p:cNvSpPr>
            <a:spLocks noGrp="1"/>
          </p:cNvSpPr>
          <p:nvPr>
            <p:ph type="sldNum" sz="quarter" idx="12"/>
          </p:nvPr>
        </p:nvSpPr>
        <p:spPr/>
        <p:txBody>
          <a:bodyPr/>
          <a:lstStyle>
            <a:lvl1pPr>
              <a:defRPr/>
            </a:lvl1pPr>
          </a:lstStyle>
          <a:p>
            <a:fld id="{763B3DB5-1B93-8B4C-ACCD-A5B301BBE59A}" type="slidenum">
              <a:rPr lang="en-US"/>
              <a:pPr/>
              <a:t>‹#›</a:t>
            </a:fld>
            <a:endParaRPr lang="en-US"/>
          </a:p>
        </p:txBody>
      </p:sp>
    </p:spTree>
    <p:extLst>
      <p:ext uri="{BB962C8B-B14F-4D97-AF65-F5344CB8AC3E}">
        <p14:creationId xmlns:p14="http://schemas.microsoft.com/office/powerpoint/2010/main" val="2627072574"/>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0188" y="554038"/>
            <a:ext cx="8494714" cy="914400"/>
          </a:xfrm>
          <a:prstGeom prst="rect">
            <a:avLst/>
          </a:prstGeom>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fld id="{449CA129-FA5F-1E46-B048-3618D56490DB}" type="datetimeFigureOut">
              <a:rPr lang="en-US"/>
              <a:pPr/>
              <a:t>6/26/2018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6" name="Slide Number Placeholder 5"/>
          <p:cNvSpPr>
            <a:spLocks noGrp="1"/>
          </p:cNvSpPr>
          <p:nvPr>
            <p:ph type="sldNum" sz="quarter" idx="12"/>
          </p:nvPr>
        </p:nvSpPr>
        <p:spPr/>
        <p:txBody>
          <a:bodyPr/>
          <a:lstStyle>
            <a:lvl1pPr>
              <a:defRPr/>
            </a:lvl1pPr>
          </a:lstStyle>
          <a:p>
            <a:fld id="{3C41ABC7-91BA-9E42-8E1F-CC346B234C82}" type="slidenum">
              <a:rPr lang="en-US"/>
              <a:pPr/>
              <a:t>‹#›</a:t>
            </a:fld>
            <a:endParaRPr lang="en-US"/>
          </a:p>
        </p:txBody>
      </p:sp>
    </p:spTree>
    <p:extLst>
      <p:ext uri="{BB962C8B-B14F-4D97-AF65-F5344CB8AC3E}">
        <p14:creationId xmlns:p14="http://schemas.microsoft.com/office/powerpoint/2010/main" val="1749551009"/>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a:prstGeom prst="rect">
            <a:avLst/>
          </a:prstGeo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9" name="Picture Placeholder 8"/>
          <p:cNvSpPr>
            <a:spLocks noGrp="1"/>
          </p:cNvSpPr>
          <p:nvPr>
            <p:ph type="pic" sz="quarter" idx="13"/>
          </p:nvPr>
        </p:nvSpPr>
        <p:spPr>
          <a:xfrm>
            <a:off x="927100" y="1129553"/>
            <a:ext cx="7988300" cy="3886200"/>
          </a:xfrm>
        </p:spPr>
        <p:txBody>
          <a:bodyPr rtlCol="0">
            <a:normAutofit/>
          </a:bodyPr>
          <a:lstStyle>
            <a:lvl1pPr marL="0" indent="0">
              <a:buNone/>
              <a:defRPr sz="1800"/>
            </a:lvl1pPr>
          </a:lstStyle>
          <a:p>
            <a:pPr lvl="0"/>
            <a:r>
              <a:rPr lang="en-US" noProof="0" smtClean="0"/>
              <a:t>Drag picture to placeholder or click icon to add</a:t>
            </a:r>
            <a:endParaRPr noProof="0"/>
          </a:p>
        </p:txBody>
      </p:sp>
      <p:sp>
        <p:nvSpPr>
          <p:cNvPr id="5" name="Date Placeholder 3"/>
          <p:cNvSpPr>
            <a:spLocks noGrp="1"/>
          </p:cNvSpPr>
          <p:nvPr>
            <p:ph type="dt" sz="half" idx="14"/>
          </p:nvPr>
        </p:nvSpPr>
        <p:spPr/>
        <p:txBody>
          <a:bodyPr/>
          <a:lstStyle>
            <a:lvl1pPr>
              <a:defRPr/>
            </a:lvl1pPr>
          </a:lstStyle>
          <a:p>
            <a:fld id="{CC166C0E-0335-1D44-A4FB-6905D4E96CF6}" type="datetimeFigureOut">
              <a:rPr lang="en-US"/>
              <a:pPr/>
              <a:t>6/26/2018</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solidFill>
                <a:srgbClr val="2F2B20">
                  <a:lumMod val="65000"/>
                  <a:lumOff val="35000"/>
                </a:srgbClr>
              </a:solidFill>
            </a:endParaRPr>
          </a:p>
        </p:txBody>
      </p:sp>
    </p:spTree>
    <p:extLst>
      <p:ext uri="{BB962C8B-B14F-4D97-AF65-F5344CB8AC3E}">
        <p14:creationId xmlns:p14="http://schemas.microsoft.com/office/powerpoint/2010/main" val="1220733141"/>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470736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ctr">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DA5B8379-9AF3-8841-A8E7-21D991483F47}" type="datetimeFigureOut">
              <a:rPr lang="en-US"/>
              <a:pPr/>
              <a:t>6/26/2018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6" name="Slide Number Placeholder 5"/>
          <p:cNvSpPr>
            <a:spLocks noGrp="1"/>
          </p:cNvSpPr>
          <p:nvPr>
            <p:ph type="sldNum" sz="quarter" idx="12"/>
          </p:nvPr>
        </p:nvSpPr>
        <p:spPr/>
        <p:txBody>
          <a:bodyPr/>
          <a:lstStyle>
            <a:lvl1pPr>
              <a:defRPr/>
            </a:lvl1pPr>
          </a:lstStyle>
          <a:p>
            <a:fld id="{598F7A52-5F32-9341-9F29-C06811CAD623}" type="slidenum">
              <a:rPr lang="en-US"/>
              <a:pPr/>
              <a:t>‹#›</a:t>
            </a:fld>
            <a:endParaRPr lang="en-US"/>
          </a:p>
        </p:txBody>
      </p:sp>
    </p:spTree>
    <p:extLst>
      <p:ext uri="{BB962C8B-B14F-4D97-AF65-F5344CB8AC3E}">
        <p14:creationId xmlns:p14="http://schemas.microsoft.com/office/powerpoint/2010/main" val="3665288727"/>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5665" y="558872"/>
            <a:ext cx="8468124" cy="914400"/>
          </a:xfrm>
          <a:prstGeom prst="rect">
            <a:avLst/>
          </a:prstGeom>
        </p:spPr>
        <p:txBody>
          <a:bodyPr/>
          <a:lstStyle/>
          <a:p>
            <a:r>
              <a:rPr lang="en-US"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0"/>
          </p:nvPr>
        </p:nvSpPr>
        <p:spPr/>
        <p:txBody>
          <a:bodyPr/>
          <a:lstStyle>
            <a:lvl1pPr>
              <a:defRPr/>
            </a:lvl1pPr>
          </a:lstStyle>
          <a:p>
            <a:fld id="{21E6AFD4-6954-CB41-8D77-AEAF7EE8F8E9}" type="datetimeFigureOut">
              <a:rPr lang="en-US"/>
              <a:pPr/>
              <a:t>6/26/2018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7" name="Slide Number Placeholder 5"/>
          <p:cNvSpPr>
            <a:spLocks noGrp="1"/>
          </p:cNvSpPr>
          <p:nvPr>
            <p:ph type="sldNum" sz="quarter" idx="12"/>
          </p:nvPr>
        </p:nvSpPr>
        <p:spPr/>
        <p:txBody>
          <a:bodyPr/>
          <a:lstStyle>
            <a:lvl1pPr>
              <a:defRPr/>
            </a:lvl1pPr>
          </a:lstStyle>
          <a:p>
            <a:fld id="{1938F005-E8BB-F246-8781-AC9D90C6BC73}" type="slidenum">
              <a:rPr lang="en-US"/>
              <a:pPr/>
              <a:t>‹#›</a:t>
            </a:fld>
            <a:endParaRPr lang="en-US"/>
          </a:p>
        </p:txBody>
      </p:sp>
    </p:spTree>
    <p:extLst>
      <p:ext uri="{BB962C8B-B14F-4D97-AF65-F5344CB8AC3E}">
        <p14:creationId xmlns:p14="http://schemas.microsoft.com/office/powerpoint/2010/main" val="1760646211"/>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7" name="Straight Connector 6"/>
          <p:cNvCxnSpPr/>
          <p:nvPr/>
        </p:nvCxnSpPr>
        <p:spPr>
          <a:xfrm>
            <a:off x="1211263" y="2905125"/>
            <a:ext cx="338455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238750" y="2905125"/>
            <a:ext cx="3382963"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11263" y="2905125"/>
            <a:ext cx="338455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38750" y="2905125"/>
            <a:ext cx="3382963"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11263" y="2905125"/>
            <a:ext cx="338455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750" y="2905125"/>
            <a:ext cx="3382963"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6" name="Title 1"/>
          <p:cNvSpPr>
            <a:spLocks noGrp="1"/>
          </p:cNvSpPr>
          <p:nvPr>
            <p:ph type="title"/>
          </p:nvPr>
        </p:nvSpPr>
        <p:spPr>
          <a:xfrm>
            <a:off x="245665" y="558872"/>
            <a:ext cx="8468124" cy="914400"/>
          </a:xfrm>
          <a:prstGeom prst="rect">
            <a:avLst/>
          </a:prstGeom>
        </p:spPr>
        <p:txBody>
          <a:bodyPr/>
          <a:lstStyle/>
          <a:p>
            <a:r>
              <a:rPr lang="en-US" smtClean="0"/>
              <a:t>Click to edit Master title style</a:t>
            </a:r>
            <a:endParaRPr/>
          </a:p>
        </p:txBody>
      </p:sp>
      <p:sp>
        <p:nvSpPr>
          <p:cNvPr id="13" name="Date Placeholder 6"/>
          <p:cNvSpPr>
            <a:spLocks noGrp="1"/>
          </p:cNvSpPr>
          <p:nvPr>
            <p:ph type="dt" sz="half" idx="10"/>
          </p:nvPr>
        </p:nvSpPr>
        <p:spPr/>
        <p:txBody>
          <a:bodyPr/>
          <a:lstStyle>
            <a:lvl1pPr>
              <a:defRPr/>
            </a:lvl1pPr>
          </a:lstStyle>
          <a:p>
            <a:fld id="{9DC326FC-27A8-0543-82E4-F5D44FB589E4}" type="datetimeFigureOut">
              <a:rPr lang="en-US"/>
              <a:pPr/>
              <a:t>6/26/2018</a:t>
            </a:fld>
            <a:endParaRPr lang="en-US"/>
          </a:p>
        </p:txBody>
      </p:sp>
      <p:sp>
        <p:nvSpPr>
          <p:cNvPr id="14" name="Footer Placeholder 7"/>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15" name="Slide Number Placeholder 8"/>
          <p:cNvSpPr>
            <a:spLocks noGrp="1"/>
          </p:cNvSpPr>
          <p:nvPr>
            <p:ph type="sldNum" sz="quarter" idx="12"/>
          </p:nvPr>
        </p:nvSpPr>
        <p:spPr/>
        <p:txBody>
          <a:bodyPr/>
          <a:lstStyle>
            <a:lvl1pPr>
              <a:defRPr/>
            </a:lvl1pPr>
          </a:lstStyle>
          <a:p>
            <a:fld id="{DF383E60-6904-5540-8DF5-820E4E265197}" type="slidenum">
              <a:rPr lang="en-US"/>
              <a:pPr/>
              <a:t>‹#›</a:t>
            </a:fld>
            <a:endParaRPr lang="en-US"/>
          </a:p>
        </p:txBody>
      </p:sp>
    </p:spTree>
    <p:extLst>
      <p:ext uri="{BB962C8B-B14F-4D97-AF65-F5344CB8AC3E}">
        <p14:creationId xmlns:p14="http://schemas.microsoft.com/office/powerpoint/2010/main" val="21759682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245665" y="558872"/>
            <a:ext cx="8468124" cy="914400"/>
          </a:xfrm>
          <a:prstGeom prst="rect">
            <a:avLst/>
          </a:prstGeom>
        </p:spPr>
        <p:txBody>
          <a:bodyPr/>
          <a:lstStyle/>
          <a:p>
            <a:r>
              <a:rPr lang="en-US" smtClean="0"/>
              <a:t>Click to edit Master title style</a:t>
            </a:r>
            <a:endParaRPr/>
          </a:p>
        </p:txBody>
      </p:sp>
      <p:sp>
        <p:nvSpPr>
          <p:cNvPr id="7" name="Content Placeholder 2"/>
          <p:cNvSpPr>
            <a:spLocks noGrp="1"/>
          </p:cNvSpPr>
          <p:nvPr>
            <p:ph idx="1"/>
          </p:nvPr>
        </p:nvSpPr>
        <p:spPr>
          <a:xfrm>
            <a:off x="320721" y="1665027"/>
            <a:ext cx="8404180" cy="4600836"/>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fld id="{3E520DE8-9F9E-F24F-AC3C-82D6D5105371}" type="datetimeFigureOut">
              <a:rPr lang="en-US"/>
              <a:pPr/>
              <a:t>6/26/2018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8" name="Slide Number Placeholder 5"/>
          <p:cNvSpPr>
            <a:spLocks noGrp="1"/>
          </p:cNvSpPr>
          <p:nvPr>
            <p:ph type="sldNum" sz="quarter" idx="12"/>
          </p:nvPr>
        </p:nvSpPr>
        <p:spPr/>
        <p:txBody>
          <a:bodyPr/>
          <a:lstStyle>
            <a:lvl1pPr>
              <a:defRPr/>
            </a:lvl1pPr>
          </a:lstStyle>
          <a:p>
            <a:fld id="{BBDB9469-786B-044A-980D-81C8F631FB9D}" type="slidenum">
              <a:rPr lang="en-US"/>
              <a:pPr/>
              <a:t>‹#›</a:t>
            </a:fld>
            <a:endParaRPr lang="en-US"/>
          </a:p>
        </p:txBody>
      </p:sp>
    </p:spTree>
    <p:extLst>
      <p:ext uri="{BB962C8B-B14F-4D97-AF65-F5344CB8AC3E}">
        <p14:creationId xmlns:p14="http://schemas.microsoft.com/office/powerpoint/2010/main" val="112810792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p:cNvSpPr>
            <a:spLocks noGrp="1"/>
          </p:cNvSpPr>
          <p:nvPr>
            <p:ph type="title"/>
          </p:nvPr>
        </p:nvSpPr>
        <p:spPr>
          <a:xfrm>
            <a:off x="245665" y="558872"/>
            <a:ext cx="8468124" cy="914400"/>
          </a:xfrm>
          <a:prstGeom prst="rect">
            <a:avLst/>
          </a:prstGeom>
        </p:spPr>
        <p:txBody>
          <a:bodyPr/>
          <a:lstStyle/>
          <a:p>
            <a:r>
              <a:rPr lang="en-US" smtClean="0"/>
              <a:t>Click to edit Master title style</a:t>
            </a:r>
            <a:endParaRPr/>
          </a:p>
        </p:txBody>
      </p:sp>
      <p:sp>
        <p:nvSpPr>
          <p:cNvPr id="7" name="Content Placeholder 2"/>
          <p:cNvSpPr>
            <a:spLocks noGrp="1"/>
          </p:cNvSpPr>
          <p:nvPr>
            <p:ph idx="1"/>
          </p:nvPr>
        </p:nvSpPr>
        <p:spPr>
          <a:xfrm>
            <a:off x="320721" y="1665027"/>
            <a:ext cx="8404180" cy="4600836"/>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fld id="{F100694C-B255-B643-9861-69950B69E281}" type="datetimeFigureOut">
              <a:rPr lang="en-US"/>
              <a:pPr/>
              <a:t>6/26/2018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8" name="Slide Number Placeholder 5"/>
          <p:cNvSpPr>
            <a:spLocks noGrp="1"/>
          </p:cNvSpPr>
          <p:nvPr>
            <p:ph type="sldNum" sz="quarter" idx="12"/>
          </p:nvPr>
        </p:nvSpPr>
        <p:spPr/>
        <p:txBody>
          <a:bodyPr/>
          <a:lstStyle>
            <a:lvl1pPr>
              <a:defRPr/>
            </a:lvl1pPr>
          </a:lstStyle>
          <a:p>
            <a:fld id="{30EC67A6-3A39-EE4C-A0AC-B143416A5932}" type="slidenum">
              <a:rPr lang="en-US"/>
              <a:pPr/>
              <a:t>‹#›</a:t>
            </a:fld>
            <a:endParaRPr lang="en-US"/>
          </a:p>
        </p:txBody>
      </p:sp>
    </p:spTree>
    <p:extLst>
      <p:ext uri="{BB962C8B-B14F-4D97-AF65-F5344CB8AC3E}">
        <p14:creationId xmlns:p14="http://schemas.microsoft.com/office/powerpoint/2010/main" val="888555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b="0">
                <a:ea typeface="+mn-ea"/>
                <a:cs typeface="+mn-cs"/>
              </a:defRPr>
            </a:lvl1pPr>
          </a:lstStyle>
          <a:p>
            <a:pPr>
              <a:defRPr/>
            </a:pPr>
            <a:fld id="{51609654-B36F-460D-80B4-5AC735C8F869}" type="datetimeFigureOut">
              <a:rPr lang="en-US"/>
              <a:pPr>
                <a:defRPr/>
              </a:pPr>
              <a:t>6/26/2018</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b="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b="0">
                <a:ea typeface="+mn-ea"/>
                <a:cs typeface="+mn-cs"/>
              </a:defRPr>
            </a:lvl1pPr>
          </a:lstStyle>
          <a:p>
            <a:pPr>
              <a:defRPr/>
            </a:pPr>
            <a:fld id="{7DC6F8EB-9310-47F6-B9AA-C36B995BC4D7}" type="slidenum">
              <a:rPr lang="en-US"/>
              <a:pPr>
                <a:defRPr/>
              </a:pPr>
              <a:t>‹#›</a:t>
            </a:fld>
            <a:endParaRPr lang="en-US"/>
          </a:p>
        </p:txBody>
      </p:sp>
    </p:spTree>
    <p:extLst>
      <p:ext uri="{BB962C8B-B14F-4D97-AF65-F5344CB8AC3E}">
        <p14:creationId xmlns:p14="http://schemas.microsoft.com/office/powerpoint/2010/main" val="24419613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274320" rIns="274320" bIns="274320" rtlCol="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11A0724-19D1-6346-A23E-6B08B04D6544}" type="datetimeFigureOut">
              <a:rPr lang="en-US"/>
              <a:pPr/>
              <a:t>6/26/2018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7" name="Slide Number Placeholder 5"/>
          <p:cNvSpPr>
            <a:spLocks noGrp="1"/>
          </p:cNvSpPr>
          <p:nvPr>
            <p:ph type="sldNum" sz="quarter" idx="12"/>
          </p:nvPr>
        </p:nvSpPr>
        <p:spPr/>
        <p:txBody>
          <a:bodyPr/>
          <a:lstStyle>
            <a:lvl1pPr>
              <a:defRPr/>
            </a:lvl1pPr>
          </a:lstStyle>
          <a:p>
            <a:fld id="{7862B941-A771-254D-A807-59B397AE5300}" type="slidenum">
              <a:rPr lang="en-US"/>
              <a:pPr/>
              <a:t>‹#›</a:t>
            </a:fld>
            <a:endParaRPr lang="en-US"/>
          </a:p>
        </p:txBody>
      </p:sp>
    </p:spTree>
    <p:extLst>
      <p:ext uri="{BB962C8B-B14F-4D97-AF65-F5344CB8AC3E}">
        <p14:creationId xmlns:p14="http://schemas.microsoft.com/office/powerpoint/2010/main" val="226248121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87987" y="2048256"/>
            <a:ext cx="3427413" cy="4206240"/>
          </a:xfrm>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274320" rIns="274320" bIns="274320" rtlCol="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3E9A94A2-8681-5545-8579-4829BA23AB14}" type="datetimeFigureOut">
              <a:rPr lang="en-US"/>
              <a:pPr/>
              <a:t>6/26/2018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7" name="Slide Number Placeholder 5"/>
          <p:cNvSpPr>
            <a:spLocks noGrp="1"/>
          </p:cNvSpPr>
          <p:nvPr>
            <p:ph type="sldNum" sz="quarter" idx="12"/>
          </p:nvPr>
        </p:nvSpPr>
        <p:spPr/>
        <p:txBody>
          <a:bodyPr/>
          <a:lstStyle>
            <a:lvl1pPr>
              <a:defRPr/>
            </a:lvl1pPr>
          </a:lstStyle>
          <a:p>
            <a:fld id="{445B0B1D-4C93-D147-9B3B-A59023C9E123}" type="slidenum">
              <a:rPr lang="en-US"/>
              <a:pPr/>
              <a:t>‹#›</a:t>
            </a:fld>
            <a:endParaRPr lang="en-US"/>
          </a:p>
        </p:txBody>
      </p:sp>
    </p:spTree>
    <p:extLst>
      <p:ext uri="{BB962C8B-B14F-4D97-AF65-F5344CB8AC3E}">
        <p14:creationId xmlns:p14="http://schemas.microsoft.com/office/powerpoint/2010/main" val="40900796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a:prstGeom prst="rect">
            <a:avLst/>
          </a:prstGeom>
        </p:spPr>
        <p:txBody>
          <a:bodyPr tIns="137160" bIns="137160" anchor="b">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9" name="Picture Placeholder 8"/>
          <p:cNvSpPr>
            <a:spLocks noGrp="1"/>
          </p:cNvSpPr>
          <p:nvPr>
            <p:ph type="pic" sz="quarter" idx="13"/>
          </p:nvPr>
        </p:nvSpPr>
        <p:spPr>
          <a:xfrm>
            <a:off x="927100" y="1129553"/>
            <a:ext cx="7988300" cy="2980944"/>
          </a:xfrm>
        </p:spPr>
        <p:txBody>
          <a:bodyPr rtlCol="0">
            <a:normAutofit/>
          </a:bodyPr>
          <a:lstStyle>
            <a:lvl1pPr marL="0" indent="0">
              <a:buNone/>
              <a:defRPr sz="1800"/>
            </a:lvl1pPr>
          </a:lstStyle>
          <a:p>
            <a:pPr lvl="0"/>
            <a:r>
              <a:rPr lang="en-US" noProof="0" smtClean="0"/>
              <a:t>Drag picture to placeholder or click icon to add</a:t>
            </a:r>
            <a:endParaRPr noProof="0"/>
          </a:p>
        </p:txBody>
      </p:sp>
      <p:sp>
        <p:nvSpPr>
          <p:cNvPr id="5" name="Date Placeholder 3"/>
          <p:cNvSpPr>
            <a:spLocks noGrp="1"/>
          </p:cNvSpPr>
          <p:nvPr>
            <p:ph type="dt" sz="half" idx="14"/>
          </p:nvPr>
        </p:nvSpPr>
        <p:spPr/>
        <p:txBody>
          <a:bodyPr/>
          <a:lstStyle>
            <a:lvl1pPr>
              <a:defRPr/>
            </a:lvl1pPr>
          </a:lstStyle>
          <a:p>
            <a:fld id="{BAD8136B-7DB0-DC4F-8F64-6BC42809A9A4}" type="datetimeFigureOut">
              <a:rPr lang="en-US"/>
              <a:pPr/>
              <a:t>6/26/2018</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solidFill>
                <a:srgbClr val="2F2B20">
                  <a:lumMod val="65000"/>
                  <a:lumOff val="35000"/>
                </a:srgbClr>
              </a:solidFill>
            </a:endParaRPr>
          </a:p>
        </p:txBody>
      </p:sp>
    </p:spTree>
    <p:extLst>
      <p:ext uri="{BB962C8B-B14F-4D97-AF65-F5344CB8AC3E}">
        <p14:creationId xmlns:p14="http://schemas.microsoft.com/office/powerpoint/2010/main" val="211743298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a:prstGeom prst="rect">
            <a:avLst/>
          </a:prstGeom>
        </p:spPr>
        <p:txBody>
          <a:bodyPr tIns="137160" bIns="137160" anchor="b">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9" name="Picture Placeholder 8"/>
          <p:cNvSpPr>
            <a:spLocks noGrp="1"/>
          </p:cNvSpPr>
          <p:nvPr>
            <p:ph type="pic" sz="quarter" idx="13"/>
          </p:nvPr>
        </p:nvSpPr>
        <p:spPr>
          <a:xfrm>
            <a:off x="927100" y="1129553"/>
            <a:ext cx="3986784" cy="2980944"/>
          </a:xfrm>
        </p:spPr>
        <p:txBody>
          <a:bodyPr rtlCol="0">
            <a:normAutofit/>
          </a:bodyPr>
          <a:lstStyle>
            <a:lvl1pPr marL="0" indent="0">
              <a:buNone/>
              <a:defRPr sz="1800"/>
            </a:lvl1pPr>
          </a:lstStyle>
          <a:p>
            <a:pPr lvl="0"/>
            <a:r>
              <a:rPr lang="en-US" noProof="0" smtClean="0"/>
              <a:t>Drag picture to placeholder or click icon to add</a:t>
            </a:r>
            <a:endParaRPr noProof="0"/>
          </a:p>
        </p:txBody>
      </p:sp>
      <p:sp>
        <p:nvSpPr>
          <p:cNvPr id="7" name="Picture Placeholder 8"/>
          <p:cNvSpPr>
            <a:spLocks noGrp="1"/>
          </p:cNvSpPr>
          <p:nvPr>
            <p:ph type="pic" sz="quarter" idx="14"/>
          </p:nvPr>
        </p:nvSpPr>
        <p:spPr>
          <a:xfrm>
            <a:off x="4928616" y="1129553"/>
            <a:ext cx="3986784" cy="2980944"/>
          </a:xfrm>
        </p:spPr>
        <p:txBody>
          <a:bodyPr rtlCol="0">
            <a:normAutofit/>
          </a:bodyPr>
          <a:lstStyle>
            <a:lvl1pPr marL="0" indent="0">
              <a:buNone/>
              <a:defRPr sz="1800"/>
            </a:lvl1pPr>
          </a:lstStyle>
          <a:p>
            <a:pPr lvl="0"/>
            <a:r>
              <a:rPr lang="en-US" noProof="0" smtClean="0"/>
              <a:t>Drag picture to placeholder or click icon to add</a:t>
            </a:r>
            <a:endParaRPr noProof="0"/>
          </a:p>
        </p:txBody>
      </p:sp>
      <p:sp>
        <p:nvSpPr>
          <p:cNvPr id="6" name="Date Placeholder 3"/>
          <p:cNvSpPr>
            <a:spLocks noGrp="1"/>
          </p:cNvSpPr>
          <p:nvPr>
            <p:ph type="dt" sz="half" idx="15"/>
          </p:nvPr>
        </p:nvSpPr>
        <p:spPr/>
        <p:txBody>
          <a:bodyPr/>
          <a:lstStyle>
            <a:lvl1pPr>
              <a:defRPr/>
            </a:lvl1pPr>
          </a:lstStyle>
          <a:p>
            <a:fld id="{59769196-52A1-F74F-B03B-56D2C7D18D9C}" type="datetimeFigureOut">
              <a:rPr lang="en-US"/>
              <a:pPr/>
              <a:t>6/26/2018</a:t>
            </a:fld>
            <a:endParaRPr lang="en-US"/>
          </a:p>
        </p:txBody>
      </p:sp>
      <p:sp>
        <p:nvSpPr>
          <p:cNvPr id="8" name="Footer Placeholder 4"/>
          <p:cNvSpPr>
            <a:spLocks noGrp="1"/>
          </p:cNvSpPr>
          <p:nvPr>
            <p:ph type="ftr" sz="quarter" idx="16"/>
          </p:nvPr>
        </p:nvSpPr>
        <p:spPr/>
        <p:txBody>
          <a:bodyPr/>
          <a:lstStyle>
            <a:lvl1pPr>
              <a:defRPr/>
            </a:lvl1pPr>
          </a:lstStyle>
          <a:p>
            <a:pPr>
              <a:defRPr/>
            </a:pPr>
            <a:endParaRPr lang="en-US">
              <a:solidFill>
                <a:srgbClr val="2F2B20">
                  <a:lumMod val="65000"/>
                  <a:lumOff val="35000"/>
                </a:srgbClr>
              </a:solidFill>
            </a:endParaRPr>
          </a:p>
        </p:txBody>
      </p:sp>
    </p:spTree>
    <p:extLst>
      <p:ext uri="{BB962C8B-B14F-4D97-AF65-F5344CB8AC3E}">
        <p14:creationId xmlns:p14="http://schemas.microsoft.com/office/powerpoint/2010/main" val="29763032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a:prstGeom prst="rect">
            <a:avLst/>
          </a:prstGeom>
        </p:spPr>
        <p:txBody>
          <a:bodyPr tIns="137160" bIns="137160" anchor="b">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9" name="Picture Placeholder 8"/>
          <p:cNvSpPr>
            <a:spLocks noGrp="1"/>
          </p:cNvSpPr>
          <p:nvPr>
            <p:ph type="pic" sz="quarter" idx="13"/>
          </p:nvPr>
        </p:nvSpPr>
        <p:spPr>
          <a:xfrm>
            <a:off x="927100" y="1129553"/>
            <a:ext cx="6601968" cy="2980944"/>
          </a:xfrm>
        </p:spPr>
        <p:txBody>
          <a:bodyPr rtlCol="0">
            <a:normAutofit/>
          </a:bodyPr>
          <a:lstStyle>
            <a:lvl1pPr marL="0" indent="0">
              <a:buNone/>
              <a:defRPr sz="1800"/>
            </a:lvl1pPr>
          </a:lstStyle>
          <a:p>
            <a:pPr lvl="0"/>
            <a:r>
              <a:rPr lang="en-US" noProof="0" smtClean="0"/>
              <a:t>Drag picture to placeholder or click icon to add</a:t>
            </a:r>
            <a:endParaRPr noProof="0"/>
          </a:p>
        </p:txBody>
      </p:sp>
      <p:sp>
        <p:nvSpPr>
          <p:cNvPr id="7" name="Picture Placeholder 8"/>
          <p:cNvSpPr>
            <a:spLocks noGrp="1"/>
          </p:cNvSpPr>
          <p:nvPr>
            <p:ph type="pic" sz="quarter" idx="14"/>
          </p:nvPr>
        </p:nvSpPr>
        <p:spPr>
          <a:xfrm>
            <a:off x="7543800" y="1129553"/>
            <a:ext cx="1371600" cy="1481328"/>
          </a:xfrm>
        </p:spPr>
        <p:txBody>
          <a:bodyPr rtlCol="0">
            <a:normAutofit/>
          </a:bodyPr>
          <a:lstStyle>
            <a:lvl1pPr marL="0" indent="0">
              <a:buNone/>
              <a:defRPr sz="1800"/>
            </a:lvl1pPr>
          </a:lstStyle>
          <a:p>
            <a:pPr lvl="0"/>
            <a:r>
              <a:rPr lang="en-US" noProof="0" smtClean="0"/>
              <a:t>Drag picture to placeholder or click icon to add</a:t>
            </a:r>
            <a:endParaRPr noProof="0"/>
          </a:p>
        </p:txBody>
      </p:sp>
      <p:sp>
        <p:nvSpPr>
          <p:cNvPr id="8" name="Picture Placeholder 8"/>
          <p:cNvSpPr>
            <a:spLocks noGrp="1"/>
          </p:cNvSpPr>
          <p:nvPr>
            <p:ph type="pic" sz="quarter" idx="15"/>
          </p:nvPr>
        </p:nvSpPr>
        <p:spPr>
          <a:xfrm>
            <a:off x="7543800" y="2629169"/>
            <a:ext cx="1371600" cy="1481328"/>
          </a:xfrm>
        </p:spPr>
        <p:txBody>
          <a:bodyPr rtlCol="0">
            <a:normAutofit/>
          </a:bodyPr>
          <a:lstStyle>
            <a:lvl1pPr marL="0" indent="0">
              <a:buNone/>
              <a:defRPr sz="1800"/>
            </a:lvl1pPr>
          </a:lstStyle>
          <a:p>
            <a:pPr lvl="0"/>
            <a:r>
              <a:rPr lang="en-US" noProof="0" smtClean="0"/>
              <a:t>Drag picture to placeholder or click icon to add</a:t>
            </a:r>
            <a:endParaRPr noProof="0"/>
          </a:p>
        </p:txBody>
      </p:sp>
      <p:sp>
        <p:nvSpPr>
          <p:cNvPr id="10" name="Date Placeholder 3"/>
          <p:cNvSpPr>
            <a:spLocks noGrp="1"/>
          </p:cNvSpPr>
          <p:nvPr>
            <p:ph type="dt" sz="half" idx="16"/>
          </p:nvPr>
        </p:nvSpPr>
        <p:spPr/>
        <p:txBody>
          <a:bodyPr/>
          <a:lstStyle>
            <a:lvl1pPr>
              <a:defRPr/>
            </a:lvl1pPr>
          </a:lstStyle>
          <a:p>
            <a:fld id="{EAB8083D-8D8A-844A-9D25-676E1A422BE5}" type="datetimeFigureOut">
              <a:rPr lang="en-US"/>
              <a:pPr/>
              <a:t>6/26/2018</a:t>
            </a:fld>
            <a:endParaRPr lang="en-US"/>
          </a:p>
        </p:txBody>
      </p:sp>
      <p:sp>
        <p:nvSpPr>
          <p:cNvPr id="11" name="Footer Placeholder 4"/>
          <p:cNvSpPr>
            <a:spLocks noGrp="1"/>
          </p:cNvSpPr>
          <p:nvPr>
            <p:ph type="ftr" sz="quarter" idx="17"/>
          </p:nvPr>
        </p:nvSpPr>
        <p:spPr/>
        <p:txBody>
          <a:bodyPr/>
          <a:lstStyle>
            <a:lvl1pPr>
              <a:defRPr/>
            </a:lvl1pPr>
          </a:lstStyle>
          <a:p>
            <a:pPr>
              <a:defRPr/>
            </a:pPr>
            <a:endParaRPr lang="en-US">
              <a:solidFill>
                <a:srgbClr val="2F2B20">
                  <a:lumMod val="65000"/>
                  <a:lumOff val="35000"/>
                </a:srgbClr>
              </a:solidFill>
            </a:endParaRPr>
          </a:p>
        </p:txBody>
      </p:sp>
    </p:spTree>
    <p:extLst>
      <p:ext uri="{BB962C8B-B14F-4D97-AF65-F5344CB8AC3E}">
        <p14:creationId xmlns:p14="http://schemas.microsoft.com/office/powerpoint/2010/main" val="124515800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123950"/>
            <a:ext cx="8913813" cy="914400"/>
          </a:xfrm>
          <a:prstGeom prst="rect">
            <a:avLst/>
          </a:prstGeom>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fld id="{EF4D3AA9-F734-0342-A044-5D8CA1BF374B}" type="datetimeFigureOut">
              <a:rPr lang="en-US"/>
              <a:pPr/>
              <a:t>6/26/2018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6" name="Slide Number Placeholder 5"/>
          <p:cNvSpPr>
            <a:spLocks noGrp="1"/>
          </p:cNvSpPr>
          <p:nvPr>
            <p:ph type="sldNum" sz="quarter" idx="12"/>
          </p:nvPr>
        </p:nvSpPr>
        <p:spPr/>
        <p:txBody>
          <a:bodyPr/>
          <a:lstStyle>
            <a:lvl1pPr>
              <a:defRPr/>
            </a:lvl1pPr>
          </a:lstStyle>
          <a:p>
            <a:fld id="{0C322706-517A-3C42-8705-9DE9A2077432}" type="slidenum">
              <a:rPr lang="en-US"/>
              <a:pPr/>
              <a:t>‹#›</a:t>
            </a:fld>
            <a:endParaRPr lang="en-US"/>
          </a:p>
        </p:txBody>
      </p:sp>
    </p:spTree>
    <p:extLst>
      <p:ext uri="{BB962C8B-B14F-4D97-AF65-F5344CB8AC3E}">
        <p14:creationId xmlns:p14="http://schemas.microsoft.com/office/powerpoint/2010/main" val="55612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a:prstGeom prst="rect">
            <a:avLst/>
          </a:prstGeo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fld id="{155B1B46-1D28-3144-89F8-A0BC4FB47CAB}" type="datetimeFigureOut">
              <a:rPr lang="en-US"/>
              <a:pPr/>
              <a:t>6/26/2018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6" name="Slide Number Placeholder 5"/>
          <p:cNvSpPr>
            <a:spLocks noGrp="1"/>
          </p:cNvSpPr>
          <p:nvPr>
            <p:ph type="sldNum" sz="quarter" idx="12"/>
          </p:nvPr>
        </p:nvSpPr>
        <p:spPr/>
        <p:txBody>
          <a:bodyPr/>
          <a:lstStyle>
            <a:lvl1pPr>
              <a:defRPr/>
            </a:lvl1pPr>
          </a:lstStyle>
          <a:p>
            <a:fld id="{47337340-D90F-734D-AFE5-8577A7D027FD}" type="slidenum">
              <a:rPr lang="en-US"/>
              <a:pPr/>
              <a:t>‹#›</a:t>
            </a:fld>
            <a:endParaRPr lang="en-US"/>
          </a:p>
        </p:txBody>
      </p:sp>
    </p:spTree>
    <p:extLst>
      <p:ext uri="{BB962C8B-B14F-4D97-AF65-F5344CB8AC3E}">
        <p14:creationId xmlns:p14="http://schemas.microsoft.com/office/powerpoint/2010/main" val="307508944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6631735"/>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entury Gothic" pitchFamily="34" charset="0"/>
                <a:ea typeface="MS PGothic" pitchFamily="34" charset="-128"/>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7" name="Rectangle 6"/>
          <p:cNvSpPr>
            <a:spLocks noGrp="1" noChangeArrowheads="1"/>
          </p:cNvSpPr>
          <p:nvPr>
            <p:ph type="sldNum" sz="quarter" idx="12"/>
          </p:nvPr>
        </p:nvSpPr>
        <p:spPr/>
        <p:txBody>
          <a:bodyPr/>
          <a:lstStyle>
            <a:lvl1pPr>
              <a:defRPr/>
            </a:lvl1pPr>
          </a:lstStyle>
          <a:p>
            <a:fld id="{300025D8-0FC1-574B-9676-C6271B54E58B}" type="slidenum">
              <a:rPr lang="en-US"/>
              <a:pPr/>
              <a:t>‹#›</a:t>
            </a:fld>
            <a:endParaRPr lang="en-US"/>
          </a:p>
        </p:txBody>
      </p:sp>
    </p:spTree>
    <p:extLst>
      <p:ext uri="{BB962C8B-B14F-4D97-AF65-F5344CB8AC3E}">
        <p14:creationId xmlns:p14="http://schemas.microsoft.com/office/powerpoint/2010/main" val="253000138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rtlCol="0">
            <a:normAutofit/>
          </a:bodyPr>
          <a:lstStyle/>
          <a:p>
            <a:pPr lvl="0"/>
            <a:endParaRPr lang="en-US" noProof="0"/>
          </a:p>
        </p:txBody>
      </p:sp>
      <p:sp>
        <p:nvSpPr>
          <p:cNvPr id="4" name="Rectangle 4"/>
          <p:cNvSpPr>
            <a:spLocks noGrp="1" noChangeArrowheads="1"/>
          </p:cNvSpPr>
          <p:nvPr>
            <p:ph type="dt" sz="half" idx="10"/>
          </p:nvPr>
        </p:nvSpPr>
        <p:spPr/>
        <p:txBody>
          <a:bodyPr rtlCol="0"/>
          <a:lstStyle>
            <a:lvl1pPr fontAlgn="base">
              <a:spcBef>
                <a:spcPct val="0"/>
              </a:spcBef>
              <a:spcAft>
                <a:spcPct val="0"/>
              </a:spcAft>
              <a:defRPr b="1">
                <a:solidFill>
                  <a:prstClr val="black">
                    <a:tint val="75000"/>
                  </a:prstClr>
                </a:solidFill>
                <a:latin typeface="Century Gothic"/>
                <a:ea typeface="ＭＳ Ｐゴシック" charset="0"/>
                <a:cs typeface="+mn-cs"/>
              </a:defRPr>
            </a:lvl1pPr>
          </a:lstStyle>
          <a:p>
            <a:pPr>
              <a:defRPr/>
            </a:pPr>
            <a:endParaRPr lang="en-US" dirty="0"/>
          </a:p>
        </p:txBody>
      </p:sp>
      <p:sp>
        <p:nvSpPr>
          <p:cNvPr id="5" name="Rectangle 5"/>
          <p:cNvSpPr>
            <a:spLocks noGrp="1" noChangeArrowheads="1"/>
          </p:cNvSpPr>
          <p:nvPr>
            <p:ph type="ftr" sz="quarter" idx="11"/>
          </p:nvPr>
        </p:nvSpPr>
        <p:spPr/>
        <p:txBody>
          <a:bodyPr/>
          <a:lstStyle>
            <a:lvl1pPr fontAlgn="base">
              <a:spcBef>
                <a:spcPct val="0"/>
              </a:spcBef>
              <a:spcAft>
                <a:spcPct val="0"/>
              </a:spcAft>
              <a:defRPr b="1">
                <a:solidFill>
                  <a:prstClr val="black">
                    <a:tint val="75000"/>
                  </a:prstClr>
                </a:solidFill>
                <a:ea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solidFill>
                  <a:srgbClr val="898989"/>
                </a:solidFill>
              </a:defRPr>
            </a:lvl1pPr>
          </a:lstStyle>
          <a:p>
            <a:fld id="{3E9535F0-3674-9747-9BB3-8E868FD656C0}" type="slidenum">
              <a:rPr lang="en-US"/>
              <a:pPr/>
              <a:t>‹#›</a:t>
            </a:fld>
            <a:endParaRPr lang="en-US"/>
          </a:p>
        </p:txBody>
      </p:sp>
    </p:spTree>
    <p:extLst>
      <p:ext uri="{BB962C8B-B14F-4D97-AF65-F5344CB8AC3E}">
        <p14:creationId xmlns:p14="http://schemas.microsoft.com/office/powerpoint/2010/main" val="354458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b="0">
                <a:ea typeface="+mn-ea"/>
                <a:cs typeface="+mn-cs"/>
              </a:defRPr>
            </a:lvl1pPr>
          </a:lstStyle>
          <a:p>
            <a:pPr>
              <a:defRPr/>
            </a:pPr>
            <a:fld id="{5026B952-DE3A-4942-9FC9-98CEF3BAA852}" type="datetimeFigureOut">
              <a:rPr lang="en-US"/>
              <a:pPr>
                <a:defRPr/>
              </a:pPr>
              <a:t>6/26/2018</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b="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b="0">
                <a:ea typeface="+mn-ea"/>
                <a:cs typeface="+mn-cs"/>
              </a:defRPr>
            </a:lvl1pPr>
          </a:lstStyle>
          <a:p>
            <a:pPr>
              <a:defRPr/>
            </a:pPr>
            <a:fld id="{49DD0BE4-F854-4B95-B75E-34B5B6B0202E}" type="slidenum">
              <a:rPr lang="en-US"/>
              <a:pPr>
                <a:defRPr/>
              </a:pPr>
              <a:t>‹#›</a:t>
            </a:fld>
            <a:endParaRPr lang="en-US"/>
          </a:p>
        </p:txBody>
      </p:sp>
    </p:spTree>
    <p:extLst>
      <p:ext uri="{BB962C8B-B14F-4D97-AF65-F5344CB8AC3E}">
        <p14:creationId xmlns:p14="http://schemas.microsoft.com/office/powerpoint/2010/main" val="297538660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1625"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76400"/>
            <a:ext cx="4194175" cy="2135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63988"/>
            <a:ext cx="4194175" cy="2135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304800" y="6245225"/>
            <a:ext cx="2286000" cy="476250"/>
          </a:xfrm>
          <a:prstGeom prst="rect">
            <a:avLst/>
          </a:prstGeom>
        </p:spPr>
        <p:txBody>
          <a:bodyPr/>
          <a:lstStyle>
            <a:lvl1pPr fontAlgn="auto">
              <a:spcBef>
                <a:spcPts val="0"/>
              </a:spcBef>
              <a:spcAft>
                <a:spcPts val="0"/>
              </a:spcAft>
              <a:defRPr/>
            </a:lvl1pPr>
          </a:lstStyle>
          <a:p>
            <a:pPr>
              <a:defRPr/>
            </a:pPr>
            <a:endParaRPr lang="en-US"/>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lvl1pPr>
          </a:lstStyle>
          <a:p>
            <a:pPr>
              <a:defRPr/>
            </a:pPr>
            <a:endParaRPr lang="en-US">
              <a:solidFill>
                <a:srgbClr val="2F2B20">
                  <a:lumMod val="65000"/>
                  <a:lumOff val="35000"/>
                </a:srgbClr>
              </a:solidFill>
            </a:endParaRPr>
          </a:p>
        </p:txBody>
      </p:sp>
      <p:sp>
        <p:nvSpPr>
          <p:cNvPr id="8" name="Slide Number Placeholder 7"/>
          <p:cNvSpPr>
            <a:spLocks noGrp="1"/>
          </p:cNvSpPr>
          <p:nvPr>
            <p:ph type="sldNum" sz="quarter" idx="12"/>
          </p:nvPr>
        </p:nvSpPr>
        <p:spPr>
          <a:xfrm>
            <a:off x="6553200" y="6245225"/>
            <a:ext cx="2286000" cy="476250"/>
          </a:xfrm>
          <a:prstGeom prst="rect">
            <a:avLst/>
          </a:prstGeom>
        </p:spPr>
        <p:txBody>
          <a:bodyPr/>
          <a:lstStyle>
            <a:lvl1pPr fontAlgn="auto">
              <a:spcBef>
                <a:spcPts val="0"/>
              </a:spcBef>
              <a:spcAft>
                <a:spcPts val="0"/>
              </a:spcAft>
              <a:defRPr/>
            </a:lvl1pPr>
          </a:lstStyle>
          <a:p>
            <a:pPr>
              <a:defRPr/>
            </a:pPr>
            <a:fld id="{CE018EFB-4D3F-6E46-B54E-A98A8BE021B3}" type="slidenum">
              <a:rPr lang="en-US"/>
              <a:pPr>
                <a:defRPr/>
              </a:pPr>
              <a:t>‹#›</a:t>
            </a:fld>
            <a:endParaRPr lang="en-US"/>
          </a:p>
        </p:txBody>
      </p:sp>
    </p:spTree>
    <p:extLst>
      <p:ext uri="{BB962C8B-B14F-4D97-AF65-F5344CB8AC3E}">
        <p14:creationId xmlns:p14="http://schemas.microsoft.com/office/powerpoint/2010/main" val="338257487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a:prstGeom prst="rect">
            <a:avLst/>
          </a:prstGeom>
        </p:spPr>
        <p:txBody>
          <a:bodyPr/>
          <a:lstStyle/>
          <a:p>
            <a:r>
              <a:rPr lang="en-US"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lvl1pPr>
          </a:lstStyle>
          <a:p>
            <a:fld id="{11AB7F15-A66A-CF49-B68B-52713F6147CF}" type="datetimeFigureOut">
              <a:rPr lang="en-US"/>
              <a:pPr/>
              <a:t>6/26/2018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6" name="Slide Number Placeholder 5"/>
          <p:cNvSpPr>
            <a:spLocks noGrp="1"/>
          </p:cNvSpPr>
          <p:nvPr>
            <p:ph type="sldNum" sz="quarter" idx="12"/>
          </p:nvPr>
        </p:nvSpPr>
        <p:spPr/>
        <p:txBody>
          <a:bodyPr/>
          <a:lstStyle>
            <a:lvl1pPr>
              <a:defRPr/>
            </a:lvl1pPr>
          </a:lstStyle>
          <a:p>
            <a:fld id="{763B3DB5-1B93-8B4C-ACCD-A5B301BBE59A}" type="slidenum">
              <a:rPr lang="en-US"/>
              <a:pPr/>
              <a:t>‹#›</a:t>
            </a:fld>
            <a:endParaRPr lang="en-US"/>
          </a:p>
        </p:txBody>
      </p:sp>
    </p:spTree>
    <p:extLst>
      <p:ext uri="{BB962C8B-B14F-4D97-AF65-F5344CB8AC3E}">
        <p14:creationId xmlns:p14="http://schemas.microsoft.com/office/powerpoint/2010/main" val="2459534066"/>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0188" y="554038"/>
            <a:ext cx="8494714" cy="914400"/>
          </a:xfrm>
          <a:prstGeom prst="rect">
            <a:avLst/>
          </a:prstGeom>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fld id="{449CA129-FA5F-1E46-B048-3618D56490DB}" type="datetimeFigureOut">
              <a:rPr lang="en-US"/>
              <a:pPr/>
              <a:t>6/26/2018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6" name="Slide Number Placeholder 5"/>
          <p:cNvSpPr>
            <a:spLocks noGrp="1"/>
          </p:cNvSpPr>
          <p:nvPr>
            <p:ph type="sldNum" sz="quarter" idx="12"/>
          </p:nvPr>
        </p:nvSpPr>
        <p:spPr/>
        <p:txBody>
          <a:bodyPr/>
          <a:lstStyle>
            <a:lvl1pPr>
              <a:defRPr/>
            </a:lvl1pPr>
          </a:lstStyle>
          <a:p>
            <a:fld id="{3C41ABC7-91BA-9E42-8E1F-CC346B234C82}" type="slidenum">
              <a:rPr lang="en-US"/>
              <a:pPr/>
              <a:t>‹#›</a:t>
            </a:fld>
            <a:endParaRPr lang="en-US"/>
          </a:p>
        </p:txBody>
      </p:sp>
    </p:spTree>
    <p:extLst>
      <p:ext uri="{BB962C8B-B14F-4D97-AF65-F5344CB8AC3E}">
        <p14:creationId xmlns:p14="http://schemas.microsoft.com/office/powerpoint/2010/main" val="536861922"/>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a:prstGeom prst="rect">
            <a:avLst/>
          </a:prstGeo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9" name="Picture Placeholder 8"/>
          <p:cNvSpPr>
            <a:spLocks noGrp="1"/>
          </p:cNvSpPr>
          <p:nvPr>
            <p:ph type="pic" sz="quarter" idx="13"/>
          </p:nvPr>
        </p:nvSpPr>
        <p:spPr>
          <a:xfrm>
            <a:off x="927100" y="1129553"/>
            <a:ext cx="7988300" cy="3886200"/>
          </a:xfrm>
        </p:spPr>
        <p:txBody>
          <a:bodyPr rtlCol="0">
            <a:normAutofit/>
          </a:bodyPr>
          <a:lstStyle>
            <a:lvl1pPr marL="0" indent="0">
              <a:buNone/>
              <a:defRPr sz="1800"/>
            </a:lvl1pPr>
          </a:lstStyle>
          <a:p>
            <a:pPr lvl="0"/>
            <a:r>
              <a:rPr lang="en-US" noProof="0" smtClean="0"/>
              <a:t>Drag picture to placeholder or click icon to add</a:t>
            </a:r>
            <a:endParaRPr noProof="0"/>
          </a:p>
        </p:txBody>
      </p:sp>
      <p:sp>
        <p:nvSpPr>
          <p:cNvPr id="5" name="Date Placeholder 3"/>
          <p:cNvSpPr>
            <a:spLocks noGrp="1"/>
          </p:cNvSpPr>
          <p:nvPr>
            <p:ph type="dt" sz="half" idx="14"/>
          </p:nvPr>
        </p:nvSpPr>
        <p:spPr/>
        <p:txBody>
          <a:bodyPr/>
          <a:lstStyle>
            <a:lvl1pPr>
              <a:defRPr/>
            </a:lvl1pPr>
          </a:lstStyle>
          <a:p>
            <a:fld id="{CC166C0E-0335-1D44-A4FB-6905D4E96CF6}" type="datetimeFigureOut">
              <a:rPr lang="en-US"/>
              <a:pPr/>
              <a:t>6/26/2018</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solidFill>
                <a:srgbClr val="2F2B20">
                  <a:lumMod val="65000"/>
                  <a:lumOff val="35000"/>
                </a:srgbClr>
              </a:solidFill>
            </a:endParaRPr>
          </a:p>
        </p:txBody>
      </p:sp>
    </p:spTree>
    <p:extLst>
      <p:ext uri="{BB962C8B-B14F-4D97-AF65-F5344CB8AC3E}">
        <p14:creationId xmlns:p14="http://schemas.microsoft.com/office/powerpoint/2010/main" val="901188581"/>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470736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ctr">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DA5B8379-9AF3-8841-A8E7-21D991483F47}" type="datetimeFigureOut">
              <a:rPr lang="en-US"/>
              <a:pPr/>
              <a:t>6/26/2018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6" name="Slide Number Placeholder 5"/>
          <p:cNvSpPr>
            <a:spLocks noGrp="1"/>
          </p:cNvSpPr>
          <p:nvPr>
            <p:ph type="sldNum" sz="quarter" idx="12"/>
          </p:nvPr>
        </p:nvSpPr>
        <p:spPr/>
        <p:txBody>
          <a:bodyPr/>
          <a:lstStyle>
            <a:lvl1pPr>
              <a:defRPr/>
            </a:lvl1pPr>
          </a:lstStyle>
          <a:p>
            <a:fld id="{598F7A52-5F32-9341-9F29-C06811CAD623}" type="slidenum">
              <a:rPr lang="en-US"/>
              <a:pPr/>
              <a:t>‹#›</a:t>
            </a:fld>
            <a:endParaRPr lang="en-US"/>
          </a:p>
        </p:txBody>
      </p:sp>
    </p:spTree>
    <p:extLst>
      <p:ext uri="{BB962C8B-B14F-4D97-AF65-F5344CB8AC3E}">
        <p14:creationId xmlns:p14="http://schemas.microsoft.com/office/powerpoint/2010/main" val="1972556877"/>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5665" y="558872"/>
            <a:ext cx="8468124" cy="914400"/>
          </a:xfrm>
          <a:prstGeom prst="rect">
            <a:avLst/>
          </a:prstGeom>
        </p:spPr>
        <p:txBody>
          <a:bodyPr/>
          <a:lstStyle/>
          <a:p>
            <a:r>
              <a:rPr lang="en-US"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0"/>
          </p:nvPr>
        </p:nvSpPr>
        <p:spPr/>
        <p:txBody>
          <a:bodyPr/>
          <a:lstStyle>
            <a:lvl1pPr>
              <a:defRPr/>
            </a:lvl1pPr>
          </a:lstStyle>
          <a:p>
            <a:fld id="{21E6AFD4-6954-CB41-8D77-AEAF7EE8F8E9}" type="datetimeFigureOut">
              <a:rPr lang="en-US"/>
              <a:pPr/>
              <a:t>6/26/2018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7" name="Slide Number Placeholder 5"/>
          <p:cNvSpPr>
            <a:spLocks noGrp="1"/>
          </p:cNvSpPr>
          <p:nvPr>
            <p:ph type="sldNum" sz="quarter" idx="12"/>
          </p:nvPr>
        </p:nvSpPr>
        <p:spPr/>
        <p:txBody>
          <a:bodyPr/>
          <a:lstStyle>
            <a:lvl1pPr>
              <a:defRPr/>
            </a:lvl1pPr>
          </a:lstStyle>
          <a:p>
            <a:fld id="{1938F005-E8BB-F246-8781-AC9D90C6BC73}" type="slidenum">
              <a:rPr lang="en-US"/>
              <a:pPr/>
              <a:t>‹#›</a:t>
            </a:fld>
            <a:endParaRPr lang="en-US"/>
          </a:p>
        </p:txBody>
      </p:sp>
    </p:spTree>
    <p:extLst>
      <p:ext uri="{BB962C8B-B14F-4D97-AF65-F5344CB8AC3E}">
        <p14:creationId xmlns:p14="http://schemas.microsoft.com/office/powerpoint/2010/main" val="2573458687"/>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7" name="Straight Connector 6"/>
          <p:cNvCxnSpPr/>
          <p:nvPr/>
        </p:nvCxnSpPr>
        <p:spPr>
          <a:xfrm>
            <a:off x="1211263" y="2905125"/>
            <a:ext cx="338455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238750" y="2905125"/>
            <a:ext cx="3382963"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11263" y="2905125"/>
            <a:ext cx="338455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38750" y="2905125"/>
            <a:ext cx="3382963"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11263" y="2905125"/>
            <a:ext cx="338455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750" y="2905125"/>
            <a:ext cx="3382963"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6" name="Title 1"/>
          <p:cNvSpPr>
            <a:spLocks noGrp="1"/>
          </p:cNvSpPr>
          <p:nvPr>
            <p:ph type="title"/>
          </p:nvPr>
        </p:nvSpPr>
        <p:spPr>
          <a:xfrm>
            <a:off x="245665" y="558872"/>
            <a:ext cx="8468124" cy="914400"/>
          </a:xfrm>
          <a:prstGeom prst="rect">
            <a:avLst/>
          </a:prstGeom>
        </p:spPr>
        <p:txBody>
          <a:bodyPr/>
          <a:lstStyle/>
          <a:p>
            <a:r>
              <a:rPr lang="en-US" smtClean="0"/>
              <a:t>Click to edit Master title style</a:t>
            </a:r>
            <a:endParaRPr/>
          </a:p>
        </p:txBody>
      </p:sp>
      <p:sp>
        <p:nvSpPr>
          <p:cNvPr id="13" name="Date Placeholder 6"/>
          <p:cNvSpPr>
            <a:spLocks noGrp="1"/>
          </p:cNvSpPr>
          <p:nvPr>
            <p:ph type="dt" sz="half" idx="10"/>
          </p:nvPr>
        </p:nvSpPr>
        <p:spPr/>
        <p:txBody>
          <a:bodyPr/>
          <a:lstStyle>
            <a:lvl1pPr>
              <a:defRPr/>
            </a:lvl1pPr>
          </a:lstStyle>
          <a:p>
            <a:fld id="{9DC326FC-27A8-0543-82E4-F5D44FB589E4}" type="datetimeFigureOut">
              <a:rPr lang="en-US"/>
              <a:pPr/>
              <a:t>6/26/2018</a:t>
            </a:fld>
            <a:endParaRPr lang="en-US"/>
          </a:p>
        </p:txBody>
      </p:sp>
      <p:sp>
        <p:nvSpPr>
          <p:cNvPr id="14" name="Footer Placeholder 7"/>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15" name="Slide Number Placeholder 8"/>
          <p:cNvSpPr>
            <a:spLocks noGrp="1"/>
          </p:cNvSpPr>
          <p:nvPr>
            <p:ph type="sldNum" sz="quarter" idx="12"/>
          </p:nvPr>
        </p:nvSpPr>
        <p:spPr/>
        <p:txBody>
          <a:bodyPr/>
          <a:lstStyle>
            <a:lvl1pPr>
              <a:defRPr/>
            </a:lvl1pPr>
          </a:lstStyle>
          <a:p>
            <a:fld id="{DF383E60-6904-5540-8DF5-820E4E265197}" type="slidenum">
              <a:rPr lang="en-US"/>
              <a:pPr/>
              <a:t>‹#›</a:t>
            </a:fld>
            <a:endParaRPr lang="en-US"/>
          </a:p>
        </p:txBody>
      </p:sp>
    </p:spTree>
    <p:extLst>
      <p:ext uri="{BB962C8B-B14F-4D97-AF65-F5344CB8AC3E}">
        <p14:creationId xmlns:p14="http://schemas.microsoft.com/office/powerpoint/2010/main" val="427848596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245665" y="558872"/>
            <a:ext cx="8468124" cy="914400"/>
          </a:xfrm>
          <a:prstGeom prst="rect">
            <a:avLst/>
          </a:prstGeom>
        </p:spPr>
        <p:txBody>
          <a:bodyPr/>
          <a:lstStyle/>
          <a:p>
            <a:r>
              <a:rPr lang="en-US" smtClean="0"/>
              <a:t>Click to edit Master title style</a:t>
            </a:r>
            <a:endParaRPr/>
          </a:p>
        </p:txBody>
      </p:sp>
      <p:sp>
        <p:nvSpPr>
          <p:cNvPr id="7" name="Content Placeholder 2"/>
          <p:cNvSpPr>
            <a:spLocks noGrp="1"/>
          </p:cNvSpPr>
          <p:nvPr>
            <p:ph idx="1"/>
          </p:nvPr>
        </p:nvSpPr>
        <p:spPr>
          <a:xfrm>
            <a:off x="320721" y="1665027"/>
            <a:ext cx="8404180" cy="4600836"/>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fld id="{3E520DE8-9F9E-F24F-AC3C-82D6D5105371}" type="datetimeFigureOut">
              <a:rPr lang="en-US"/>
              <a:pPr/>
              <a:t>6/26/2018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8" name="Slide Number Placeholder 5"/>
          <p:cNvSpPr>
            <a:spLocks noGrp="1"/>
          </p:cNvSpPr>
          <p:nvPr>
            <p:ph type="sldNum" sz="quarter" idx="12"/>
          </p:nvPr>
        </p:nvSpPr>
        <p:spPr/>
        <p:txBody>
          <a:bodyPr/>
          <a:lstStyle>
            <a:lvl1pPr>
              <a:defRPr/>
            </a:lvl1pPr>
          </a:lstStyle>
          <a:p>
            <a:fld id="{BBDB9469-786B-044A-980D-81C8F631FB9D}" type="slidenum">
              <a:rPr lang="en-US"/>
              <a:pPr/>
              <a:t>‹#›</a:t>
            </a:fld>
            <a:endParaRPr lang="en-US"/>
          </a:p>
        </p:txBody>
      </p:sp>
    </p:spTree>
    <p:extLst>
      <p:ext uri="{BB962C8B-B14F-4D97-AF65-F5344CB8AC3E}">
        <p14:creationId xmlns:p14="http://schemas.microsoft.com/office/powerpoint/2010/main" val="19887654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p:cNvSpPr>
            <a:spLocks noGrp="1"/>
          </p:cNvSpPr>
          <p:nvPr>
            <p:ph type="title"/>
          </p:nvPr>
        </p:nvSpPr>
        <p:spPr>
          <a:xfrm>
            <a:off x="245665" y="558872"/>
            <a:ext cx="8468124" cy="914400"/>
          </a:xfrm>
          <a:prstGeom prst="rect">
            <a:avLst/>
          </a:prstGeom>
        </p:spPr>
        <p:txBody>
          <a:bodyPr/>
          <a:lstStyle/>
          <a:p>
            <a:r>
              <a:rPr lang="en-US" smtClean="0"/>
              <a:t>Click to edit Master title style</a:t>
            </a:r>
            <a:endParaRPr/>
          </a:p>
        </p:txBody>
      </p:sp>
      <p:sp>
        <p:nvSpPr>
          <p:cNvPr id="7" name="Content Placeholder 2"/>
          <p:cNvSpPr>
            <a:spLocks noGrp="1"/>
          </p:cNvSpPr>
          <p:nvPr>
            <p:ph idx="1"/>
          </p:nvPr>
        </p:nvSpPr>
        <p:spPr>
          <a:xfrm>
            <a:off x="320721" y="1665027"/>
            <a:ext cx="8404180" cy="4600836"/>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fld id="{F100694C-B255-B643-9861-69950B69E281}" type="datetimeFigureOut">
              <a:rPr lang="en-US"/>
              <a:pPr/>
              <a:t>6/26/2018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8" name="Slide Number Placeholder 5"/>
          <p:cNvSpPr>
            <a:spLocks noGrp="1"/>
          </p:cNvSpPr>
          <p:nvPr>
            <p:ph type="sldNum" sz="quarter" idx="12"/>
          </p:nvPr>
        </p:nvSpPr>
        <p:spPr/>
        <p:txBody>
          <a:bodyPr/>
          <a:lstStyle>
            <a:lvl1pPr>
              <a:defRPr/>
            </a:lvl1pPr>
          </a:lstStyle>
          <a:p>
            <a:fld id="{30EC67A6-3A39-EE4C-A0AC-B143416A5932}" type="slidenum">
              <a:rPr lang="en-US"/>
              <a:pPr/>
              <a:t>‹#›</a:t>
            </a:fld>
            <a:endParaRPr lang="en-US"/>
          </a:p>
        </p:txBody>
      </p:sp>
    </p:spTree>
    <p:extLst>
      <p:ext uri="{BB962C8B-B14F-4D97-AF65-F5344CB8AC3E}">
        <p14:creationId xmlns:p14="http://schemas.microsoft.com/office/powerpoint/2010/main" val="224612122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274320" rIns="274320" bIns="274320" rtlCol="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11A0724-19D1-6346-A23E-6B08B04D6544}" type="datetimeFigureOut">
              <a:rPr lang="en-US"/>
              <a:pPr/>
              <a:t>6/26/2018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7" name="Slide Number Placeholder 5"/>
          <p:cNvSpPr>
            <a:spLocks noGrp="1"/>
          </p:cNvSpPr>
          <p:nvPr>
            <p:ph type="sldNum" sz="quarter" idx="12"/>
          </p:nvPr>
        </p:nvSpPr>
        <p:spPr/>
        <p:txBody>
          <a:bodyPr/>
          <a:lstStyle>
            <a:lvl1pPr>
              <a:defRPr/>
            </a:lvl1pPr>
          </a:lstStyle>
          <a:p>
            <a:fld id="{7862B941-A771-254D-A807-59B397AE5300}" type="slidenum">
              <a:rPr lang="en-US"/>
              <a:pPr/>
              <a:t>‹#›</a:t>
            </a:fld>
            <a:endParaRPr lang="en-US"/>
          </a:p>
        </p:txBody>
      </p:sp>
    </p:spTree>
    <p:extLst>
      <p:ext uri="{BB962C8B-B14F-4D97-AF65-F5344CB8AC3E}">
        <p14:creationId xmlns:p14="http://schemas.microsoft.com/office/powerpoint/2010/main" val="3304949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b="0">
                <a:ea typeface="+mn-ea"/>
                <a:cs typeface="+mn-cs"/>
              </a:defRPr>
            </a:lvl1pPr>
          </a:lstStyle>
          <a:p>
            <a:pPr>
              <a:defRPr/>
            </a:pPr>
            <a:fld id="{CC6CA7B2-B642-4E4D-B561-7188F6CDDF98}" type="datetimeFigureOut">
              <a:rPr lang="en-US"/>
              <a:pPr>
                <a:defRPr/>
              </a:pPr>
              <a:t>6/26/2018</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b="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b="0">
                <a:ea typeface="+mn-ea"/>
                <a:cs typeface="+mn-cs"/>
              </a:defRPr>
            </a:lvl1pPr>
          </a:lstStyle>
          <a:p>
            <a:pPr>
              <a:defRPr/>
            </a:pPr>
            <a:fld id="{2F6D6364-3EF4-4B3D-9D81-B68F84E50ECD}" type="slidenum">
              <a:rPr lang="en-US"/>
              <a:pPr>
                <a:defRPr/>
              </a:pPr>
              <a:t>‹#›</a:t>
            </a:fld>
            <a:endParaRPr lang="en-US"/>
          </a:p>
        </p:txBody>
      </p:sp>
    </p:spTree>
    <p:extLst>
      <p:ext uri="{BB962C8B-B14F-4D97-AF65-F5344CB8AC3E}">
        <p14:creationId xmlns:p14="http://schemas.microsoft.com/office/powerpoint/2010/main" val="235650630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87987" y="2048256"/>
            <a:ext cx="3427413" cy="4206240"/>
          </a:xfrm>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274320" rIns="274320" bIns="274320" rtlCol="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3E9A94A2-8681-5545-8579-4829BA23AB14}" type="datetimeFigureOut">
              <a:rPr lang="en-US"/>
              <a:pPr/>
              <a:t>6/26/2018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7" name="Slide Number Placeholder 5"/>
          <p:cNvSpPr>
            <a:spLocks noGrp="1"/>
          </p:cNvSpPr>
          <p:nvPr>
            <p:ph type="sldNum" sz="quarter" idx="12"/>
          </p:nvPr>
        </p:nvSpPr>
        <p:spPr/>
        <p:txBody>
          <a:bodyPr/>
          <a:lstStyle>
            <a:lvl1pPr>
              <a:defRPr/>
            </a:lvl1pPr>
          </a:lstStyle>
          <a:p>
            <a:fld id="{445B0B1D-4C93-D147-9B3B-A59023C9E123}" type="slidenum">
              <a:rPr lang="en-US"/>
              <a:pPr/>
              <a:t>‹#›</a:t>
            </a:fld>
            <a:endParaRPr lang="en-US"/>
          </a:p>
        </p:txBody>
      </p:sp>
    </p:spTree>
    <p:extLst>
      <p:ext uri="{BB962C8B-B14F-4D97-AF65-F5344CB8AC3E}">
        <p14:creationId xmlns:p14="http://schemas.microsoft.com/office/powerpoint/2010/main" val="136968051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a:prstGeom prst="rect">
            <a:avLst/>
          </a:prstGeom>
        </p:spPr>
        <p:txBody>
          <a:bodyPr tIns="137160" bIns="137160" anchor="b">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9" name="Picture Placeholder 8"/>
          <p:cNvSpPr>
            <a:spLocks noGrp="1"/>
          </p:cNvSpPr>
          <p:nvPr>
            <p:ph type="pic" sz="quarter" idx="13"/>
          </p:nvPr>
        </p:nvSpPr>
        <p:spPr>
          <a:xfrm>
            <a:off x="927100" y="1129553"/>
            <a:ext cx="7988300" cy="2980944"/>
          </a:xfrm>
        </p:spPr>
        <p:txBody>
          <a:bodyPr rtlCol="0">
            <a:normAutofit/>
          </a:bodyPr>
          <a:lstStyle>
            <a:lvl1pPr marL="0" indent="0">
              <a:buNone/>
              <a:defRPr sz="1800"/>
            </a:lvl1pPr>
          </a:lstStyle>
          <a:p>
            <a:pPr lvl="0"/>
            <a:r>
              <a:rPr lang="en-US" noProof="0" smtClean="0"/>
              <a:t>Drag picture to placeholder or click icon to add</a:t>
            </a:r>
            <a:endParaRPr noProof="0"/>
          </a:p>
        </p:txBody>
      </p:sp>
      <p:sp>
        <p:nvSpPr>
          <p:cNvPr id="5" name="Date Placeholder 3"/>
          <p:cNvSpPr>
            <a:spLocks noGrp="1"/>
          </p:cNvSpPr>
          <p:nvPr>
            <p:ph type="dt" sz="half" idx="14"/>
          </p:nvPr>
        </p:nvSpPr>
        <p:spPr/>
        <p:txBody>
          <a:bodyPr/>
          <a:lstStyle>
            <a:lvl1pPr>
              <a:defRPr/>
            </a:lvl1pPr>
          </a:lstStyle>
          <a:p>
            <a:fld id="{BAD8136B-7DB0-DC4F-8F64-6BC42809A9A4}" type="datetimeFigureOut">
              <a:rPr lang="en-US"/>
              <a:pPr/>
              <a:t>6/26/2018</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solidFill>
                <a:srgbClr val="2F2B20">
                  <a:lumMod val="65000"/>
                  <a:lumOff val="35000"/>
                </a:srgbClr>
              </a:solidFill>
            </a:endParaRPr>
          </a:p>
        </p:txBody>
      </p:sp>
    </p:spTree>
    <p:extLst>
      <p:ext uri="{BB962C8B-B14F-4D97-AF65-F5344CB8AC3E}">
        <p14:creationId xmlns:p14="http://schemas.microsoft.com/office/powerpoint/2010/main" val="133736556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a:prstGeom prst="rect">
            <a:avLst/>
          </a:prstGeom>
        </p:spPr>
        <p:txBody>
          <a:bodyPr tIns="137160" bIns="137160" anchor="b">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9" name="Picture Placeholder 8"/>
          <p:cNvSpPr>
            <a:spLocks noGrp="1"/>
          </p:cNvSpPr>
          <p:nvPr>
            <p:ph type="pic" sz="quarter" idx="13"/>
          </p:nvPr>
        </p:nvSpPr>
        <p:spPr>
          <a:xfrm>
            <a:off x="927100" y="1129553"/>
            <a:ext cx="3986784" cy="2980944"/>
          </a:xfrm>
        </p:spPr>
        <p:txBody>
          <a:bodyPr rtlCol="0">
            <a:normAutofit/>
          </a:bodyPr>
          <a:lstStyle>
            <a:lvl1pPr marL="0" indent="0">
              <a:buNone/>
              <a:defRPr sz="1800"/>
            </a:lvl1pPr>
          </a:lstStyle>
          <a:p>
            <a:pPr lvl="0"/>
            <a:r>
              <a:rPr lang="en-US" noProof="0" smtClean="0"/>
              <a:t>Drag picture to placeholder or click icon to add</a:t>
            </a:r>
            <a:endParaRPr noProof="0"/>
          </a:p>
        </p:txBody>
      </p:sp>
      <p:sp>
        <p:nvSpPr>
          <p:cNvPr id="7" name="Picture Placeholder 8"/>
          <p:cNvSpPr>
            <a:spLocks noGrp="1"/>
          </p:cNvSpPr>
          <p:nvPr>
            <p:ph type="pic" sz="quarter" idx="14"/>
          </p:nvPr>
        </p:nvSpPr>
        <p:spPr>
          <a:xfrm>
            <a:off x="4928616" y="1129553"/>
            <a:ext cx="3986784" cy="2980944"/>
          </a:xfrm>
        </p:spPr>
        <p:txBody>
          <a:bodyPr rtlCol="0">
            <a:normAutofit/>
          </a:bodyPr>
          <a:lstStyle>
            <a:lvl1pPr marL="0" indent="0">
              <a:buNone/>
              <a:defRPr sz="1800"/>
            </a:lvl1pPr>
          </a:lstStyle>
          <a:p>
            <a:pPr lvl="0"/>
            <a:r>
              <a:rPr lang="en-US" noProof="0" smtClean="0"/>
              <a:t>Drag picture to placeholder or click icon to add</a:t>
            </a:r>
            <a:endParaRPr noProof="0"/>
          </a:p>
        </p:txBody>
      </p:sp>
      <p:sp>
        <p:nvSpPr>
          <p:cNvPr id="6" name="Date Placeholder 3"/>
          <p:cNvSpPr>
            <a:spLocks noGrp="1"/>
          </p:cNvSpPr>
          <p:nvPr>
            <p:ph type="dt" sz="half" idx="15"/>
          </p:nvPr>
        </p:nvSpPr>
        <p:spPr/>
        <p:txBody>
          <a:bodyPr/>
          <a:lstStyle>
            <a:lvl1pPr>
              <a:defRPr/>
            </a:lvl1pPr>
          </a:lstStyle>
          <a:p>
            <a:fld id="{59769196-52A1-F74F-B03B-56D2C7D18D9C}" type="datetimeFigureOut">
              <a:rPr lang="en-US"/>
              <a:pPr/>
              <a:t>6/26/2018</a:t>
            </a:fld>
            <a:endParaRPr lang="en-US"/>
          </a:p>
        </p:txBody>
      </p:sp>
      <p:sp>
        <p:nvSpPr>
          <p:cNvPr id="8" name="Footer Placeholder 4"/>
          <p:cNvSpPr>
            <a:spLocks noGrp="1"/>
          </p:cNvSpPr>
          <p:nvPr>
            <p:ph type="ftr" sz="quarter" idx="16"/>
          </p:nvPr>
        </p:nvSpPr>
        <p:spPr/>
        <p:txBody>
          <a:bodyPr/>
          <a:lstStyle>
            <a:lvl1pPr>
              <a:defRPr/>
            </a:lvl1pPr>
          </a:lstStyle>
          <a:p>
            <a:pPr>
              <a:defRPr/>
            </a:pPr>
            <a:endParaRPr lang="en-US">
              <a:solidFill>
                <a:srgbClr val="2F2B20">
                  <a:lumMod val="65000"/>
                  <a:lumOff val="35000"/>
                </a:srgbClr>
              </a:solidFill>
            </a:endParaRPr>
          </a:p>
        </p:txBody>
      </p:sp>
    </p:spTree>
    <p:extLst>
      <p:ext uri="{BB962C8B-B14F-4D97-AF65-F5344CB8AC3E}">
        <p14:creationId xmlns:p14="http://schemas.microsoft.com/office/powerpoint/2010/main" val="62535307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a:prstGeom prst="rect">
            <a:avLst/>
          </a:prstGeom>
        </p:spPr>
        <p:txBody>
          <a:bodyPr tIns="137160" bIns="137160" anchor="b">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9" name="Picture Placeholder 8"/>
          <p:cNvSpPr>
            <a:spLocks noGrp="1"/>
          </p:cNvSpPr>
          <p:nvPr>
            <p:ph type="pic" sz="quarter" idx="13"/>
          </p:nvPr>
        </p:nvSpPr>
        <p:spPr>
          <a:xfrm>
            <a:off x="927100" y="1129553"/>
            <a:ext cx="6601968" cy="2980944"/>
          </a:xfrm>
        </p:spPr>
        <p:txBody>
          <a:bodyPr rtlCol="0">
            <a:normAutofit/>
          </a:bodyPr>
          <a:lstStyle>
            <a:lvl1pPr marL="0" indent="0">
              <a:buNone/>
              <a:defRPr sz="1800"/>
            </a:lvl1pPr>
          </a:lstStyle>
          <a:p>
            <a:pPr lvl="0"/>
            <a:r>
              <a:rPr lang="en-US" noProof="0" smtClean="0"/>
              <a:t>Drag picture to placeholder or click icon to add</a:t>
            </a:r>
            <a:endParaRPr noProof="0"/>
          </a:p>
        </p:txBody>
      </p:sp>
      <p:sp>
        <p:nvSpPr>
          <p:cNvPr id="7" name="Picture Placeholder 8"/>
          <p:cNvSpPr>
            <a:spLocks noGrp="1"/>
          </p:cNvSpPr>
          <p:nvPr>
            <p:ph type="pic" sz="quarter" idx="14"/>
          </p:nvPr>
        </p:nvSpPr>
        <p:spPr>
          <a:xfrm>
            <a:off x="7543800" y="1129553"/>
            <a:ext cx="1371600" cy="1481328"/>
          </a:xfrm>
        </p:spPr>
        <p:txBody>
          <a:bodyPr rtlCol="0">
            <a:normAutofit/>
          </a:bodyPr>
          <a:lstStyle>
            <a:lvl1pPr marL="0" indent="0">
              <a:buNone/>
              <a:defRPr sz="1800"/>
            </a:lvl1pPr>
          </a:lstStyle>
          <a:p>
            <a:pPr lvl="0"/>
            <a:r>
              <a:rPr lang="en-US" noProof="0" smtClean="0"/>
              <a:t>Drag picture to placeholder or click icon to add</a:t>
            </a:r>
            <a:endParaRPr noProof="0"/>
          </a:p>
        </p:txBody>
      </p:sp>
      <p:sp>
        <p:nvSpPr>
          <p:cNvPr id="8" name="Picture Placeholder 8"/>
          <p:cNvSpPr>
            <a:spLocks noGrp="1"/>
          </p:cNvSpPr>
          <p:nvPr>
            <p:ph type="pic" sz="quarter" idx="15"/>
          </p:nvPr>
        </p:nvSpPr>
        <p:spPr>
          <a:xfrm>
            <a:off x="7543800" y="2629169"/>
            <a:ext cx="1371600" cy="1481328"/>
          </a:xfrm>
        </p:spPr>
        <p:txBody>
          <a:bodyPr rtlCol="0">
            <a:normAutofit/>
          </a:bodyPr>
          <a:lstStyle>
            <a:lvl1pPr marL="0" indent="0">
              <a:buNone/>
              <a:defRPr sz="1800"/>
            </a:lvl1pPr>
          </a:lstStyle>
          <a:p>
            <a:pPr lvl="0"/>
            <a:r>
              <a:rPr lang="en-US" noProof="0" smtClean="0"/>
              <a:t>Drag picture to placeholder or click icon to add</a:t>
            </a:r>
            <a:endParaRPr noProof="0"/>
          </a:p>
        </p:txBody>
      </p:sp>
      <p:sp>
        <p:nvSpPr>
          <p:cNvPr id="10" name="Date Placeholder 3"/>
          <p:cNvSpPr>
            <a:spLocks noGrp="1"/>
          </p:cNvSpPr>
          <p:nvPr>
            <p:ph type="dt" sz="half" idx="16"/>
          </p:nvPr>
        </p:nvSpPr>
        <p:spPr/>
        <p:txBody>
          <a:bodyPr/>
          <a:lstStyle>
            <a:lvl1pPr>
              <a:defRPr/>
            </a:lvl1pPr>
          </a:lstStyle>
          <a:p>
            <a:fld id="{EAB8083D-8D8A-844A-9D25-676E1A422BE5}" type="datetimeFigureOut">
              <a:rPr lang="en-US"/>
              <a:pPr/>
              <a:t>6/26/2018</a:t>
            </a:fld>
            <a:endParaRPr lang="en-US"/>
          </a:p>
        </p:txBody>
      </p:sp>
      <p:sp>
        <p:nvSpPr>
          <p:cNvPr id="11" name="Footer Placeholder 4"/>
          <p:cNvSpPr>
            <a:spLocks noGrp="1"/>
          </p:cNvSpPr>
          <p:nvPr>
            <p:ph type="ftr" sz="quarter" idx="17"/>
          </p:nvPr>
        </p:nvSpPr>
        <p:spPr/>
        <p:txBody>
          <a:bodyPr/>
          <a:lstStyle>
            <a:lvl1pPr>
              <a:defRPr/>
            </a:lvl1pPr>
          </a:lstStyle>
          <a:p>
            <a:pPr>
              <a:defRPr/>
            </a:pPr>
            <a:endParaRPr lang="en-US">
              <a:solidFill>
                <a:srgbClr val="2F2B20">
                  <a:lumMod val="65000"/>
                  <a:lumOff val="35000"/>
                </a:srgbClr>
              </a:solidFill>
            </a:endParaRPr>
          </a:p>
        </p:txBody>
      </p:sp>
    </p:spTree>
    <p:extLst>
      <p:ext uri="{BB962C8B-B14F-4D97-AF65-F5344CB8AC3E}">
        <p14:creationId xmlns:p14="http://schemas.microsoft.com/office/powerpoint/2010/main" val="326108333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123950"/>
            <a:ext cx="8913813" cy="914400"/>
          </a:xfrm>
          <a:prstGeom prst="rect">
            <a:avLst/>
          </a:prstGeom>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fld id="{EF4D3AA9-F734-0342-A044-5D8CA1BF374B}" type="datetimeFigureOut">
              <a:rPr lang="en-US"/>
              <a:pPr/>
              <a:t>6/26/2018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6" name="Slide Number Placeholder 5"/>
          <p:cNvSpPr>
            <a:spLocks noGrp="1"/>
          </p:cNvSpPr>
          <p:nvPr>
            <p:ph type="sldNum" sz="quarter" idx="12"/>
          </p:nvPr>
        </p:nvSpPr>
        <p:spPr/>
        <p:txBody>
          <a:bodyPr/>
          <a:lstStyle>
            <a:lvl1pPr>
              <a:defRPr/>
            </a:lvl1pPr>
          </a:lstStyle>
          <a:p>
            <a:fld id="{0C322706-517A-3C42-8705-9DE9A2077432}" type="slidenum">
              <a:rPr lang="en-US"/>
              <a:pPr/>
              <a:t>‹#›</a:t>
            </a:fld>
            <a:endParaRPr lang="en-US"/>
          </a:p>
        </p:txBody>
      </p:sp>
    </p:spTree>
    <p:extLst>
      <p:ext uri="{BB962C8B-B14F-4D97-AF65-F5344CB8AC3E}">
        <p14:creationId xmlns:p14="http://schemas.microsoft.com/office/powerpoint/2010/main" val="345003295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a:prstGeom prst="rect">
            <a:avLst/>
          </a:prstGeo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fld id="{155B1B46-1D28-3144-89F8-A0BC4FB47CAB}" type="datetimeFigureOut">
              <a:rPr lang="en-US"/>
              <a:pPr/>
              <a:t>6/26/2018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6" name="Slide Number Placeholder 5"/>
          <p:cNvSpPr>
            <a:spLocks noGrp="1"/>
          </p:cNvSpPr>
          <p:nvPr>
            <p:ph type="sldNum" sz="quarter" idx="12"/>
          </p:nvPr>
        </p:nvSpPr>
        <p:spPr/>
        <p:txBody>
          <a:bodyPr/>
          <a:lstStyle>
            <a:lvl1pPr>
              <a:defRPr/>
            </a:lvl1pPr>
          </a:lstStyle>
          <a:p>
            <a:fld id="{47337340-D90F-734D-AFE5-8577A7D027FD}" type="slidenum">
              <a:rPr lang="en-US"/>
              <a:pPr/>
              <a:t>‹#›</a:t>
            </a:fld>
            <a:endParaRPr lang="en-US"/>
          </a:p>
        </p:txBody>
      </p:sp>
    </p:spTree>
    <p:extLst>
      <p:ext uri="{BB962C8B-B14F-4D97-AF65-F5344CB8AC3E}">
        <p14:creationId xmlns:p14="http://schemas.microsoft.com/office/powerpoint/2010/main" val="244207301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4252639"/>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entury Gothic" pitchFamily="34" charset="0"/>
                <a:ea typeface="MS PGothic" pitchFamily="34" charset="-128"/>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7" name="Rectangle 6"/>
          <p:cNvSpPr>
            <a:spLocks noGrp="1" noChangeArrowheads="1"/>
          </p:cNvSpPr>
          <p:nvPr>
            <p:ph type="sldNum" sz="quarter" idx="12"/>
          </p:nvPr>
        </p:nvSpPr>
        <p:spPr/>
        <p:txBody>
          <a:bodyPr/>
          <a:lstStyle>
            <a:lvl1pPr>
              <a:defRPr/>
            </a:lvl1pPr>
          </a:lstStyle>
          <a:p>
            <a:fld id="{300025D8-0FC1-574B-9676-C6271B54E58B}" type="slidenum">
              <a:rPr lang="en-US"/>
              <a:pPr/>
              <a:t>‹#›</a:t>
            </a:fld>
            <a:endParaRPr lang="en-US"/>
          </a:p>
        </p:txBody>
      </p:sp>
    </p:spTree>
    <p:extLst>
      <p:ext uri="{BB962C8B-B14F-4D97-AF65-F5344CB8AC3E}">
        <p14:creationId xmlns:p14="http://schemas.microsoft.com/office/powerpoint/2010/main" val="37704497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rtlCol="0">
            <a:normAutofit/>
          </a:bodyPr>
          <a:lstStyle/>
          <a:p>
            <a:pPr lvl="0"/>
            <a:endParaRPr lang="en-US" noProof="0"/>
          </a:p>
        </p:txBody>
      </p:sp>
      <p:sp>
        <p:nvSpPr>
          <p:cNvPr id="4" name="Rectangle 4"/>
          <p:cNvSpPr>
            <a:spLocks noGrp="1" noChangeArrowheads="1"/>
          </p:cNvSpPr>
          <p:nvPr>
            <p:ph type="dt" sz="half" idx="10"/>
          </p:nvPr>
        </p:nvSpPr>
        <p:spPr/>
        <p:txBody>
          <a:bodyPr rtlCol="0"/>
          <a:lstStyle>
            <a:lvl1pPr fontAlgn="base">
              <a:spcBef>
                <a:spcPct val="0"/>
              </a:spcBef>
              <a:spcAft>
                <a:spcPct val="0"/>
              </a:spcAft>
              <a:defRPr b="1">
                <a:solidFill>
                  <a:prstClr val="black">
                    <a:tint val="75000"/>
                  </a:prstClr>
                </a:solidFill>
                <a:latin typeface="Century Gothic"/>
                <a:ea typeface="ＭＳ Ｐゴシック" charset="0"/>
                <a:cs typeface="+mn-cs"/>
              </a:defRPr>
            </a:lvl1pPr>
          </a:lstStyle>
          <a:p>
            <a:pPr>
              <a:defRPr/>
            </a:pPr>
            <a:endParaRPr lang="en-US" dirty="0"/>
          </a:p>
        </p:txBody>
      </p:sp>
      <p:sp>
        <p:nvSpPr>
          <p:cNvPr id="5" name="Rectangle 5"/>
          <p:cNvSpPr>
            <a:spLocks noGrp="1" noChangeArrowheads="1"/>
          </p:cNvSpPr>
          <p:nvPr>
            <p:ph type="ftr" sz="quarter" idx="11"/>
          </p:nvPr>
        </p:nvSpPr>
        <p:spPr/>
        <p:txBody>
          <a:bodyPr/>
          <a:lstStyle>
            <a:lvl1pPr fontAlgn="base">
              <a:spcBef>
                <a:spcPct val="0"/>
              </a:spcBef>
              <a:spcAft>
                <a:spcPct val="0"/>
              </a:spcAft>
              <a:defRPr b="1">
                <a:solidFill>
                  <a:prstClr val="black">
                    <a:tint val="75000"/>
                  </a:prstClr>
                </a:solidFill>
                <a:ea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solidFill>
                  <a:srgbClr val="898989"/>
                </a:solidFill>
              </a:defRPr>
            </a:lvl1pPr>
          </a:lstStyle>
          <a:p>
            <a:fld id="{3E9535F0-3674-9747-9BB3-8E868FD656C0}" type="slidenum">
              <a:rPr lang="en-US"/>
              <a:pPr/>
              <a:t>‹#›</a:t>
            </a:fld>
            <a:endParaRPr lang="en-US"/>
          </a:p>
        </p:txBody>
      </p:sp>
    </p:spTree>
    <p:extLst>
      <p:ext uri="{BB962C8B-B14F-4D97-AF65-F5344CB8AC3E}">
        <p14:creationId xmlns:p14="http://schemas.microsoft.com/office/powerpoint/2010/main" val="396689587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1625"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76400"/>
            <a:ext cx="4194175" cy="2135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63988"/>
            <a:ext cx="4194175" cy="2135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304800" y="6245225"/>
            <a:ext cx="2286000" cy="476250"/>
          </a:xfrm>
          <a:prstGeom prst="rect">
            <a:avLst/>
          </a:prstGeom>
        </p:spPr>
        <p:txBody>
          <a:bodyPr/>
          <a:lstStyle>
            <a:lvl1pPr fontAlgn="auto">
              <a:spcBef>
                <a:spcPts val="0"/>
              </a:spcBef>
              <a:spcAft>
                <a:spcPts val="0"/>
              </a:spcAft>
              <a:defRPr/>
            </a:lvl1pPr>
          </a:lstStyle>
          <a:p>
            <a:pPr>
              <a:defRPr/>
            </a:pPr>
            <a:endParaRPr lang="en-US"/>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lvl1pPr>
          </a:lstStyle>
          <a:p>
            <a:pPr>
              <a:defRPr/>
            </a:pPr>
            <a:endParaRPr lang="en-US">
              <a:solidFill>
                <a:srgbClr val="2F2B20">
                  <a:lumMod val="65000"/>
                  <a:lumOff val="35000"/>
                </a:srgbClr>
              </a:solidFill>
            </a:endParaRPr>
          </a:p>
        </p:txBody>
      </p:sp>
      <p:sp>
        <p:nvSpPr>
          <p:cNvPr id="8" name="Slide Number Placeholder 7"/>
          <p:cNvSpPr>
            <a:spLocks noGrp="1"/>
          </p:cNvSpPr>
          <p:nvPr>
            <p:ph type="sldNum" sz="quarter" idx="12"/>
          </p:nvPr>
        </p:nvSpPr>
        <p:spPr>
          <a:xfrm>
            <a:off x="6553200" y="6245225"/>
            <a:ext cx="2286000" cy="476250"/>
          </a:xfrm>
          <a:prstGeom prst="rect">
            <a:avLst/>
          </a:prstGeom>
        </p:spPr>
        <p:txBody>
          <a:bodyPr/>
          <a:lstStyle>
            <a:lvl1pPr fontAlgn="auto">
              <a:spcBef>
                <a:spcPts val="0"/>
              </a:spcBef>
              <a:spcAft>
                <a:spcPts val="0"/>
              </a:spcAft>
              <a:defRPr/>
            </a:lvl1pPr>
          </a:lstStyle>
          <a:p>
            <a:pPr>
              <a:defRPr/>
            </a:pPr>
            <a:fld id="{CE018EFB-4D3F-6E46-B54E-A98A8BE021B3}" type="slidenum">
              <a:rPr lang="en-US"/>
              <a:pPr>
                <a:defRPr/>
              </a:pPr>
              <a:t>‹#›</a:t>
            </a:fld>
            <a:endParaRPr lang="en-US"/>
          </a:p>
        </p:txBody>
      </p:sp>
    </p:spTree>
    <p:extLst>
      <p:ext uri="{BB962C8B-B14F-4D97-AF65-F5344CB8AC3E}">
        <p14:creationId xmlns:p14="http://schemas.microsoft.com/office/powerpoint/2010/main" val="16518432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b="0">
                <a:ea typeface="+mn-ea"/>
                <a:cs typeface="+mn-cs"/>
              </a:defRPr>
            </a:lvl1pPr>
          </a:lstStyle>
          <a:p>
            <a:pPr>
              <a:defRPr/>
            </a:pPr>
            <a:fld id="{AD4ED613-DFBB-44DD-B206-97708E54F06B}" type="datetimeFigureOut">
              <a:rPr lang="en-US"/>
              <a:pPr>
                <a:defRPr/>
              </a:pPr>
              <a:t>6/26/2018</a:t>
            </a:fld>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b="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b="0">
                <a:ea typeface="+mn-ea"/>
                <a:cs typeface="+mn-cs"/>
              </a:defRPr>
            </a:lvl1pPr>
          </a:lstStyle>
          <a:p>
            <a:pPr>
              <a:defRPr/>
            </a:pPr>
            <a:fld id="{6FE21E2F-7CAB-4335-BC40-E040A149314E}" type="slidenum">
              <a:rPr lang="en-US"/>
              <a:pPr>
                <a:defRPr/>
              </a:pPr>
              <a:t>‹#›</a:t>
            </a:fld>
            <a:endParaRPr lang="en-US"/>
          </a:p>
        </p:txBody>
      </p:sp>
    </p:spTree>
    <p:extLst>
      <p:ext uri="{BB962C8B-B14F-4D97-AF65-F5344CB8AC3E}">
        <p14:creationId xmlns:p14="http://schemas.microsoft.com/office/powerpoint/2010/main" val="35923346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a:prstGeom prst="rect">
            <a:avLst/>
          </a:prstGeom>
        </p:spPr>
        <p:txBody>
          <a:bodyPr/>
          <a:lstStyle/>
          <a:p>
            <a:r>
              <a:rPr lang="en-US"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lvl1pPr>
          </a:lstStyle>
          <a:p>
            <a:fld id="{11AB7F15-A66A-CF49-B68B-52713F6147CF}" type="datetimeFigureOut">
              <a:rPr lang="en-US"/>
              <a:pPr/>
              <a:t>6/26/2018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6" name="Slide Number Placeholder 5"/>
          <p:cNvSpPr>
            <a:spLocks noGrp="1"/>
          </p:cNvSpPr>
          <p:nvPr>
            <p:ph type="sldNum" sz="quarter" idx="12"/>
          </p:nvPr>
        </p:nvSpPr>
        <p:spPr/>
        <p:txBody>
          <a:bodyPr/>
          <a:lstStyle>
            <a:lvl1pPr>
              <a:defRPr/>
            </a:lvl1pPr>
          </a:lstStyle>
          <a:p>
            <a:fld id="{763B3DB5-1B93-8B4C-ACCD-A5B301BBE59A}" type="slidenum">
              <a:rPr lang="en-US"/>
              <a:pPr/>
              <a:t>‹#›</a:t>
            </a:fld>
            <a:endParaRPr lang="en-US"/>
          </a:p>
        </p:txBody>
      </p:sp>
    </p:spTree>
    <p:extLst>
      <p:ext uri="{BB962C8B-B14F-4D97-AF65-F5344CB8AC3E}">
        <p14:creationId xmlns:p14="http://schemas.microsoft.com/office/powerpoint/2010/main" val="2258238217"/>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0188" y="554038"/>
            <a:ext cx="8494714" cy="914400"/>
          </a:xfrm>
          <a:prstGeom prst="rect">
            <a:avLst/>
          </a:prstGeom>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fld id="{449CA129-FA5F-1E46-B048-3618D56490DB}" type="datetimeFigureOut">
              <a:rPr lang="en-US"/>
              <a:pPr/>
              <a:t>6/26/2018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6" name="Slide Number Placeholder 5"/>
          <p:cNvSpPr>
            <a:spLocks noGrp="1"/>
          </p:cNvSpPr>
          <p:nvPr>
            <p:ph type="sldNum" sz="quarter" idx="12"/>
          </p:nvPr>
        </p:nvSpPr>
        <p:spPr/>
        <p:txBody>
          <a:bodyPr/>
          <a:lstStyle>
            <a:lvl1pPr>
              <a:defRPr/>
            </a:lvl1pPr>
          </a:lstStyle>
          <a:p>
            <a:fld id="{3C41ABC7-91BA-9E42-8E1F-CC346B234C82}" type="slidenum">
              <a:rPr lang="en-US"/>
              <a:pPr/>
              <a:t>‹#›</a:t>
            </a:fld>
            <a:endParaRPr lang="en-US"/>
          </a:p>
        </p:txBody>
      </p:sp>
    </p:spTree>
    <p:extLst>
      <p:ext uri="{BB962C8B-B14F-4D97-AF65-F5344CB8AC3E}">
        <p14:creationId xmlns:p14="http://schemas.microsoft.com/office/powerpoint/2010/main" val="289018602"/>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a:prstGeom prst="rect">
            <a:avLst/>
          </a:prstGeo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9" name="Picture Placeholder 8"/>
          <p:cNvSpPr>
            <a:spLocks noGrp="1"/>
          </p:cNvSpPr>
          <p:nvPr>
            <p:ph type="pic" sz="quarter" idx="13"/>
          </p:nvPr>
        </p:nvSpPr>
        <p:spPr>
          <a:xfrm>
            <a:off x="927100" y="1129553"/>
            <a:ext cx="7988300" cy="3886200"/>
          </a:xfrm>
        </p:spPr>
        <p:txBody>
          <a:bodyPr rtlCol="0">
            <a:normAutofit/>
          </a:bodyPr>
          <a:lstStyle>
            <a:lvl1pPr marL="0" indent="0">
              <a:buNone/>
              <a:defRPr sz="1800"/>
            </a:lvl1pPr>
          </a:lstStyle>
          <a:p>
            <a:pPr lvl="0"/>
            <a:r>
              <a:rPr lang="en-US" noProof="0" smtClean="0"/>
              <a:t>Drag picture to placeholder or click icon to add</a:t>
            </a:r>
            <a:endParaRPr noProof="0"/>
          </a:p>
        </p:txBody>
      </p:sp>
      <p:sp>
        <p:nvSpPr>
          <p:cNvPr id="5" name="Date Placeholder 3"/>
          <p:cNvSpPr>
            <a:spLocks noGrp="1"/>
          </p:cNvSpPr>
          <p:nvPr>
            <p:ph type="dt" sz="half" idx="14"/>
          </p:nvPr>
        </p:nvSpPr>
        <p:spPr/>
        <p:txBody>
          <a:bodyPr/>
          <a:lstStyle>
            <a:lvl1pPr>
              <a:defRPr/>
            </a:lvl1pPr>
          </a:lstStyle>
          <a:p>
            <a:fld id="{CC166C0E-0335-1D44-A4FB-6905D4E96CF6}" type="datetimeFigureOut">
              <a:rPr lang="en-US"/>
              <a:pPr/>
              <a:t>6/26/2018</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solidFill>
                <a:srgbClr val="2F2B20">
                  <a:lumMod val="65000"/>
                  <a:lumOff val="35000"/>
                </a:srgbClr>
              </a:solidFill>
            </a:endParaRPr>
          </a:p>
        </p:txBody>
      </p:sp>
    </p:spTree>
    <p:extLst>
      <p:ext uri="{BB962C8B-B14F-4D97-AF65-F5344CB8AC3E}">
        <p14:creationId xmlns:p14="http://schemas.microsoft.com/office/powerpoint/2010/main" val="3381370988"/>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470736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ctr">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DA5B8379-9AF3-8841-A8E7-21D991483F47}" type="datetimeFigureOut">
              <a:rPr lang="en-US"/>
              <a:pPr/>
              <a:t>6/26/2018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6" name="Slide Number Placeholder 5"/>
          <p:cNvSpPr>
            <a:spLocks noGrp="1"/>
          </p:cNvSpPr>
          <p:nvPr>
            <p:ph type="sldNum" sz="quarter" idx="12"/>
          </p:nvPr>
        </p:nvSpPr>
        <p:spPr/>
        <p:txBody>
          <a:bodyPr/>
          <a:lstStyle>
            <a:lvl1pPr>
              <a:defRPr/>
            </a:lvl1pPr>
          </a:lstStyle>
          <a:p>
            <a:fld id="{598F7A52-5F32-9341-9F29-C06811CAD623}" type="slidenum">
              <a:rPr lang="en-US"/>
              <a:pPr/>
              <a:t>‹#›</a:t>
            </a:fld>
            <a:endParaRPr lang="en-US"/>
          </a:p>
        </p:txBody>
      </p:sp>
    </p:spTree>
    <p:extLst>
      <p:ext uri="{BB962C8B-B14F-4D97-AF65-F5344CB8AC3E}">
        <p14:creationId xmlns:p14="http://schemas.microsoft.com/office/powerpoint/2010/main" val="3600221104"/>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5665" y="558872"/>
            <a:ext cx="8468124" cy="914400"/>
          </a:xfrm>
          <a:prstGeom prst="rect">
            <a:avLst/>
          </a:prstGeom>
        </p:spPr>
        <p:txBody>
          <a:bodyPr/>
          <a:lstStyle/>
          <a:p>
            <a:r>
              <a:rPr lang="en-US"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0"/>
          </p:nvPr>
        </p:nvSpPr>
        <p:spPr/>
        <p:txBody>
          <a:bodyPr/>
          <a:lstStyle>
            <a:lvl1pPr>
              <a:defRPr/>
            </a:lvl1pPr>
          </a:lstStyle>
          <a:p>
            <a:fld id="{21E6AFD4-6954-CB41-8D77-AEAF7EE8F8E9}" type="datetimeFigureOut">
              <a:rPr lang="en-US"/>
              <a:pPr/>
              <a:t>6/26/2018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7" name="Slide Number Placeholder 5"/>
          <p:cNvSpPr>
            <a:spLocks noGrp="1"/>
          </p:cNvSpPr>
          <p:nvPr>
            <p:ph type="sldNum" sz="quarter" idx="12"/>
          </p:nvPr>
        </p:nvSpPr>
        <p:spPr/>
        <p:txBody>
          <a:bodyPr/>
          <a:lstStyle>
            <a:lvl1pPr>
              <a:defRPr/>
            </a:lvl1pPr>
          </a:lstStyle>
          <a:p>
            <a:fld id="{1938F005-E8BB-F246-8781-AC9D90C6BC73}" type="slidenum">
              <a:rPr lang="en-US"/>
              <a:pPr/>
              <a:t>‹#›</a:t>
            </a:fld>
            <a:endParaRPr lang="en-US"/>
          </a:p>
        </p:txBody>
      </p:sp>
    </p:spTree>
    <p:extLst>
      <p:ext uri="{BB962C8B-B14F-4D97-AF65-F5344CB8AC3E}">
        <p14:creationId xmlns:p14="http://schemas.microsoft.com/office/powerpoint/2010/main" val="1513123971"/>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7" name="Straight Connector 6"/>
          <p:cNvCxnSpPr/>
          <p:nvPr/>
        </p:nvCxnSpPr>
        <p:spPr>
          <a:xfrm>
            <a:off x="1211263" y="2905125"/>
            <a:ext cx="338455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238750" y="2905125"/>
            <a:ext cx="3382963"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11263" y="2905125"/>
            <a:ext cx="338455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38750" y="2905125"/>
            <a:ext cx="3382963"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11263" y="2905125"/>
            <a:ext cx="338455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750" y="2905125"/>
            <a:ext cx="3382963"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6" name="Title 1"/>
          <p:cNvSpPr>
            <a:spLocks noGrp="1"/>
          </p:cNvSpPr>
          <p:nvPr>
            <p:ph type="title"/>
          </p:nvPr>
        </p:nvSpPr>
        <p:spPr>
          <a:xfrm>
            <a:off x="245665" y="558872"/>
            <a:ext cx="8468124" cy="914400"/>
          </a:xfrm>
          <a:prstGeom prst="rect">
            <a:avLst/>
          </a:prstGeom>
        </p:spPr>
        <p:txBody>
          <a:bodyPr/>
          <a:lstStyle/>
          <a:p>
            <a:r>
              <a:rPr lang="en-US" smtClean="0"/>
              <a:t>Click to edit Master title style</a:t>
            </a:r>
            <a:endParaRPr/>
          </a:p>
        </p:txBody>
      </p:sp>
      <p:sp>
        <p:nvSpPr>
          <p:cNvPr id="13" name="Date Placeholder 6"/>
          <p:cNvSpPr>
            <a:spLocks noGrp="1"/>
          </p:cNvSpPr>
          <p:nvPr>
            <p:ph type="dt" sz="half" idx="10"/>
          </p:nvPr>
        </p:nvSpPr>
        <p:spPr/>
        <p:txBody>
          <a:bodyPr/>
          <a:lstStyle>
            <a:lvl1pPr>
              <a:defRPr/>
            </a:lvl1pPr>
          </a:lstStyle>
          <a:p>
            <a:fld id="{9DC326FC-27A8-0543-82E4-F5D44FB589E4}" type="datetimeFigureOut">
              <a:rPr lang="en-US"/>
              <a:pPr/>
              <a:t>6/26/2018</a:t>
            </a:fld>
            <a:endParaRPr lang="en-US"/>
          </a:p>
        </p:txBody>
      </p:sp>
      <p:sp>
        <p:nvSpPr>
          <p:cNvPr id="14" name="Footer Placeholder 7"/>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15" name="Slide Number Placeholder 8"/>
          <p:cNvSpPr>
            <a:spLocks noGrp="1"/>
          </p:cNvSpPr>
          <p:nvPr>
            <p:ph type="sldNum" sz="quarter" idx="12"/>
          </p:nvPr>
        </p:nvSpPr>
        <p:spPr/>
        <p:txBody>
          <a:bodyPr/>
          <a:lstStyle>
            <a:lvl1pPr>
              <a:defRPr/>
            </a:lvl1pPr>
          </a:lstStyle>
          <a:p>
            <a:fld id="{DF383E60-6904-5540-8DF5-820E4E265197}" type="slidenum">
              <a:rPr lang="en-US"/>
              <a:pPr/>
              <a:t>‹#›</a:t>
            </a:fld>
            <a:endParaRPr lang="en-US"/>
          </a:p>
        </p:txBody>
      </p:sp>
    </p:spTree>
    <p:extLst>
      <p:ext uri="{BB962C8B-B14F-4D97-AF65-F5344CB8AC3E}">
        <p14:creationId xmlns:p14="http://schemas.microsoft.com/office/powerpoint/2010/main" val="331942151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245665" y="558872"/>
            <a:ext cx="8468124" cy="914400"/>
          </a:xfrm>
          <a:prstGeom prst="rect">
            <a:avLst/>
          </a:prstGeom>
        </p:spPr>
        <p:txBody>
          <a:bodyPr/>
          <a:lstStyle/>
          <a:p>
            <a:r>
              <a:rPr lang="en-US" smtClean="0"/>
              <a:t>Click to edit Master title style</a:t>
            </a:r>
            <a:endParaRPr/>
          </a:p>
        </p:txBody>
      </p:sp>
      <p:sp>
        <p:nvSpPr>
          <p:cNvPr id="7" name="Content Placeholder 2"/>
          <p:cNvSpPr>
            <a:spLocks noGrp="1"/>
          </p:cNvSpPr>
          <p:nvPr>
            <p:ph idx="1"/>
          </p:nvPr>
        </p:nvSpPr>
        <p:spPr>
          <a:xfrm>
            <a:off x="320721" y="1665027"/>
            <a:ext cx="8404180" cy="4600836"/>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fld id="{3E520DE8-9F9E-F24F-AC3C-82D6D5105371}" type="datetimeFigureOut">
              <a:rPr lang="en-US"/>
              <a:pPr/>
              <a:t>6/26/2018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8" name="Slide Number Placeholder 5"/>
          <p:cNvSpPr>
            <a:spLocks noGrp="1"/>
          </p:cNvSpPr>
          <p:nvPr>
            <p:ph type="sldNum" sz="quarter" idx="12"/>
          </p:nvPr>
        </p:nvSpPr>
        <p:spPr/>
        <p:txBody>
          <a:bodyPr/>
          <a:lstStyle>
            <a:lvl1pPr>
              <a:defRPr/>
            </a:lvl1pPr>
          </a:lstStyle>
          <a:p>
            <a:fld id="{BBDB9469-786B-044A-980D-81C8F631FB9D}" type="slidenum">
              <a:rPr lang="en-US"/>
              <a:pPr/>
              <a:t>‹#›</a:t>
            </a:fld>
            <a:endParaRPr lang="en-US"/>
          </a:p>
        </p:txBody>
      </p:sp>
    </p:spTree>
    <p:extLst>
      <p:ext uri="{BB962C8B-B14F-4D97-AF65-F5344CB8AC3E}">
        <p14:creationId xmlns:p14="http://schemas.microsoft.com/office/powerpoint/2010/main" val="358695266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p:cNvSpPr>
            <a:spLocks noGrp="1"/>
          </p:cNvSpPr>
          <p:nvPr>
            <p:ph type="title"/>
          </p:nvPr>
        </p:nvSpPr>
        <p:spPr>
          <a:xfrm>
            <a:off x="245665" y="558872"/>
            <a:ext cx="8468124" cy="914400"/>
          </a:xfrm>
          <a:prstGeom prst="rect">
            <a:avLst/>
          </a:prstGeom>
        </p:spPr>
        <p:txBody>
          <a:bodyPr/>
          <a:lstStyle/>
          <a:p>
            <a:r>
              <a:rPr lang="en-US" smtClean="0"/>
              <a:t>Click to edit Master title style</a:t>
            </a:r>
            <a:endParaRPr/>
          </a:p>
        </p:txBody>
      </p:sp>
      <p:sp>
        <p:nvSpPr>
          <p:cNvPr id="7" name="Content Placeholder 2"/>
          <p:cNvSpPr>
            <a:spLocks noGrp="1"/>
          </p:cNvSpPr>
          <p:nvPr>
            <p:ph idx="1"/>
          </p:nvPr>
        </p:nvSpPr>
        <p:spPr>
          <a:xfrm>
            <a:off x="320721" y="1665027"/>
            <a:ext cx="8404180" cy="4600836"/>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fld id="{F100694C-B255-B643-9861-69950B69E281}" type="datetimeFigureOut">
              <a:rPr lang="en-US"/>
              <a:pPr/>
              <a:t>6/26/2018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8" name="Slide Number Placeholder 5"/>
          <p:cNvSpPr>
            <a:spLocks noGrp="1"/>
          </p:cNvSpPr>
          <p:nvPr>
            <p:ph type="sldNum" sz="quarter" idx="12"/>
          </p:nvPr>
        </p:nvSpPr>
        <p:spPr/>
        <p:txBody>
          <a:bodyPr/>
          <a:lstStyle>
            <a:lvl1pPr>
              <a:defRPr/>
            </a:lvl1pPr>
          </a:lstStyle>
          <a:p>
            <a:fld id="{30EC67A6-3A39-EE4C-A0AC-B143416A5932}" type="slidenum">
              <a:rPr lang="en-US"/>
              <a:pPr/>
              <a:t>‹#›</a:t>
            </a:fld>
            <a:endParaRPr lang="en-US"/>
          </a:p>
        </p:txBody>
      </p:sp>
    </p:spTree>
    <p:extLst>
      <p:ext uri="{BB962C8B-B14F-4D97-AF65-F5344CB8AC3E}">
        <p14:creationId xmlns:p14="http://schemas.microsoft.com/office/powerpoint/2010/main" val="321321305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274320" rIns="274320" bIns="274320" rtlCol="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11A0724-19D1-6346-A23E-6B08B04D6544}" type="datetimeFigureOut">
              <a:rPr lang="en-US"/>
              <a:pPr/>
              <a:t>6/26/2018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7" name="Slide Number Placeholder 5"/>
          <p:cNvSpPr>
            <a:spLocks noGrp="1"/>
          </p:cNvSpPr>
          <p:nvPr>
            <p:ph type="sldNum" sz="quarter" idx="12"/>
          </p:nvPr>
        </p:nvSpPr>
        <p:spPr/>
        <p:txBody>
          <a:bodyPr/>
          <a:lstStyle>
            <a:lvl1pPr>
              <a:defRPr/>
            </a:lvl1pPr>
          </a:lstStyle>
          <a:p>
            <a:fld id="{7862B941-A771-254D-A807-59B397AE5300}" type="slidenum">
              <a:rPr lang="en-US"/>
              <a:pPr/>
              <a:t>‹#›</a:t>
            </a:fld>
            <a:endParaRPr lang="en-US"/>
          </a:p>
        </p:txBody>
      </p:sp>
    </p:spTree>
    <p:extLst>
      <p:ext uri="{BB962C8B-B14F-4D97-AF65-F5344CB8AC3E}">
        <p14:creationId xmlns:p14="http://schemas.microsoft.com/office/powerpoint/2010/main" val="52845072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87987" y="2048256"/>
            <a:ext cx="3427413" cy="4206240"/>
          </a:xfrm>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274320" rIns="274320" bIns="274320" rtlCol="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3E9A94A2-8681-5545-8579-4829BA23AB14}" type="datetimeFigureOut">
              <a:rPr lang="en-US"/>
              <a:pPr/>
              <a:t>6/26/2018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7" name="Slide Number Placeholder 5"/>
          <p:cNvSpPr>
            <a:spLocks noGrp="1"/>
          </p:cNvSpPr>
          <p:nvPr>
            <p:ph type="sldNum" sz="quarter" idx="12"/>
          </p:nvPr>
        </p:nvSpPr>
        <p:spPr/>
        <p:txBody>
          <a:bodyPr/>
          <a:lstStyle>
            <a:lvl1pPr>
              <a:defRPr/>
            </a:lvl1pPr>
          </a:lstStyle>
          <a:p>
            <a:fld id="{445B0B1D-4C93-D147-9B3B-A59023C9E123}" type="slidenum">
              <a:rPr lang="en-US"/>
              <a:pPr/>
              <a:t>‹#›</a:t>
            </a:fld>
            <a:endParaRPr lang="en-US"/>
          </a:p>
        </p:txBody>
      </p:sp>
    </p:spTree>
    <p:extLst>
      <p:ext uri="{BB962C8B-B14F-4D97-AF65-F5344CB8AC3E}">
        <p14:creationId xmlns:p14="http://schemas.microsoft.com/office/powerpoint/2010/main" val="2508426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b="0">
                <a:ea typeface="+mn-ea"/>
                <a:cs typeface="+mn-cs"/>
              </a:defRPr>
            </a:lvl1pPr>
          </a:lstStyle>
          <a:p>
            <a:pPr>
              <a:defRPr/>
            </a:pPr>
            <a:fld id="{92CAD7C9-B12B-4CB5-BDC0-D0F297FACC35}" type="datetimeFigureOut">
              <a:rPr lang="en-US"/>
              <a:pPr>
                <a:defRPr/>
              </a:pPr>
              <a:t>6/26/2018</a:t>
            </a:fld>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b="0">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b="0">
                <a:ea typeface="+mn-ea"/>
                <a:cs typeface="+mn-cs"/>
              </a:defRPr>
            </a:lvl1pPr>
          </a:lstStyle>
          <a:p>
            <a:pPr>
              <a:defRPr/>
            </a:pPr>
            <a:fld id="{946DD53A-66AC-44B0-8B79-AC043D487D9D}" type="slidenum">
              <a:rPr lang="en-US"/>
              <a:pPr>
                <a:defRPr/>
              </a:pPr>
              <a:t>‹#›</a:t>
            </a:fld>
            <a:endParaRPr lang="en-US"/>
          </a:p>
        </p:txBody>
      </p:sp>
    </p:spTree>
    <p:extLst>
      <p:ext uri="{BB962C8B-B14F-4D97-AF65-F5344CB8AC3E}">
        <p14:creationId xmlns:p14="http://schemas.microsoft.com/office/powerpoint/2010/main" val="60318827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a:prstGeom prst="rect">
            <a:avLst/>
          </a:prstGeom>
        </p:spPr>
        <p:txBody>
          <a:bodyPr tIns="137160" bIns="137160" anchor="b">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9" name="Picture Placeholder 8"/>
          <p:cNvSpPr>
            <a:spLocks noGrp="1"/>
          </p:cNvSpPr>
          <p:nvPr>
            <p:ph type="pic" sz="quarter" idx="13"/>
          </p:nvPr>
        </p:nvSpPr>
        <p:spPr>
          <a:xfrm>
            <a:off x="927100" y="1129553"/>
            <a:ext cx="7988300" cy="2980944"/>
          </a:xfrm>
        </p:spPr>
        <p:txBody>
          <a:bodyPr rtlCol="0">
            <a:normAutofit/>
          </a:bodyPr>
          <a:lstStyle>
            <a:lvl1pPr marL="0" indent="0">
              <a:buNone/>
              <a:defRPr sz="1800"/>
            </a:lvl1pPr>
          </a:lstStyle>
          <a:p>
            <a:pPr lvl="0"/>
            <a:r>
              <a:rPr lang="en-US" noProof="0" smtClean="0"/>
              <a:t>Drag picture to placeholder or click icon to add</a:t>
            </a:r>
            <a:endParaRPr noProof="0"/>
          </a:p>
        </p:txBody>
      </p:sp>
      <p:sp>
        <p:nvSpPr>
          <p:cNvPr id="5" name="Date Placeholder 3"/>
          <p:cNvSpPr>
            <a:spLocks noGrp="1"/>
          </p:cNvSpPr>
          <p:nvPr>
            <p:ph type="dt" sz="half" idx="14"/>
          </p:nvPr>
        </p:nvSpPr>
        <p:spPr/>
        <p:txBody>
          <a:bodyPr/>
          <a:lstStyle>
            <a:lvl1pPr>
              <a:defRPr/>
            </a:lvl1pPr>
          </a:lstStyle>
          <a:p>
            <a:fld id="{BAD8136B-7DB0-DC4F-8F64-6BC42809A9A4}" type="datetimeFigureOut">
              <a:rPr lang="en-US"/>
              <a:pPr/>
              <a:t>6/26/2018</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solidFill>
                <a:srgbClr val="2F2B20">
                  <a:lumMod val="65000"/>
                  <a:lumOff val="35000"/>
                </a:srgbClr>
              </a:solidFill>
            </a:endParaRPr>
          </a:p>
        </p:txBody>
      </p:sp>
    </p:spTree>
    <p:extLst>
      <p:ext uri="{BB962C8B-B14F-4D97-AF65-F5344CB8AC3E}">
        <p14:creationId xmlns:p14="http://schemas.microsoft.com/office/powerpoint/2010/main" val="38841885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a:prstGeom prst="rect">
            <a:avLst/>
          </a:prstGeom>
        </p:spPr>
        <p:txBody>
          <a:bodyPr tIns="137160" bIns="137160" anchor="b">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9" name="Picture Placeholder 8"/>
          <p:cNvSpPr>
            <a:spLocks noGrp="1"/>
          </p:cNvSpPr>
          <p:nvPr>
            <p:ph type="pic" sz="quarter" idx="13"/>
          </p:nvPr>
        </p:nvSpPr>
        <p:spPr>
          <a:xfrm>
            <a:off x="927100" y="1129553"/>
            <a:ext cx="3986784" cy="2980944"/>
          </a:xfrm>
        </p:spPr>
        <p:txBody>
          <a:bodyPr rtlCol="0">
            <a:normAutofit/>
          </a:bodyPr>
          <a:lstStyle>
            <a:lvl1pPr marL="0" indent="0">
              <a:buNone/>
              <a:defRPr sz="1800"/>
            </a:lvl1pPr>
          </a:lstStyle>
          <a:p>
            <a:pPr lvl="0"/>
            <a:r>
              <a:rPr lang="en-US" noProof="0" smtClean="0"/>
              <a:t>Drag picture to placeholder or click icon to add</a:t>
            </a:r>
            <a:endParaRPr noProof="0"/>
          </a:p>
        </p:txBody>
      </p:sp>
      <p:sp>
        <p:nvSpPr>
          <p:cNvPr id="7" name="Picture Placeholder 8"/>
          <p:cNvSpPr>
            <a:spLocks noGrp="1"/>
          </p:cNvSpPr>
          <p:nvPr>
            <p:ph type="pic" sz="quarter" idx="14"/>
          </p:nvPr>
        </p:nvSpPr>
        <p:spPr>
          <a:xfrm>
            <a:off x="4928616" y="1129553"/>
            <a:ext cx="3986784" cy="2980944"/>
          </a:xfrm>
        </p:spPr>
        <p:txBody>
          <a:bodyPr rtlCol="0">
            <a:normAutofit/>
          </a:bodyPr>
          <a:lstStyle>
            <a:lvl1pPr marL="0" indent="0">
              <a:buNone/>
              <a:defRPr sz="1800"/>
            </a:lvl1pPr>
          </a:lstStyle>
          <a:p>
            <a:pPr lvl="0"/>
            <a:r>
              <a:rPr lang="en-US" noProof="0" smtClean="0"/>
              <a:t>Drag picture to placeholder or click icon to add</a:t>
            </a:r>
            <a:endParaRPr noProof="0"/>
          </a:p>
        </p:txBody>
      </p:sp>
      <p:sp>
        <p:nvSpPr>
          <p:cNvPr id="6" name="Date Placeholder 3"/>
          <p:cNvSpPr>
            <a:spLocks noGrp="1"/>
          </p:cNvSpPr>
          <p:nvPr>
            <p:ph type="dt" sz="half" idx="15"/>
          </p:nvPr>
        </p:nvSpPr>
        <p:spPr/>
        <p:txBody>
          <a:bodyPr/>
          <a:lstStyle>
            <a:lvl1pPr>
              <a:defRPr/>
            </a:lvl1pPr>
          </a:lstStyle>
          <a:p>
            <a:fld id="{59769196-52A1-F74F-B03B-56D2C7D18D9C}" type="datetimeFigureOut">
              <a:rPr lang="en-US"/>
              <a:pPr/>
              <a:t>6/26/2018</a:t>
            </a:fld>
            <a:endParaRPr lang="en-US"/>
          </a:p>
        </p:txBody>
      </p:sp>
      <p:sp>
        <p:nvSpPr>
          <p:cNvPr id="8" name="Footer Placeholder 4"/>
          <p:cNvSpPr>
            <a:spLocks noGrp="1"/>
          </p:cNvSpPr>
          <p:nvPr>
            <p:ph type="ftr" sz="quarter" idx="16"/>
          </p:nvPr>
        </p:nvSpPr>
        <p:spPr/>
        <p:txBody>
          <a:bodyPr/>
          <a:lstStyle>
            <a:lvl1pPr>
              <a:defRPr/>
            </a:lvl1pPr>
          </a:lstStyle>
          <a:p>
            <a:pPr>
              <a:defRPr/>
            </a:pPr>
            <a:endParaRPr lang="en-US">
              <a:solidFill>
                <a:srgbClr val="2F2B20">
                  <a:lumMod val="65000"/>
                  <a:lumOff val="35000"/>
                </a:srgbClr>
              </a:solidFill>
            </a:endParaRPr>
          </a:p>
        </p:txBody>
      </p:sp>
    </p:spTree>
    <p:extLst>
      <p:ext uri="{BB962C8B-B14F-4D97-AF65-F5344CB8AC3E}">
        <p14:creationId xmlns:p14="http://schemas.microsoft.com/office/powerpoint/2010/main" val="108303632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a:prstGeom prst="rect">
            <a:avLst/>
          </a:prstGeom>
        </p:spPr>
        <p:txBody>
          <a:bodyPr tIns="137160" bIns="137160" anchor="b">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9" name="Picture Placeholder 8"/>
          <p:cNvSpPr>
            <a:spLocks noGrp="1"/>
          </p:cNvSpPr>
          <p:nvPr>
            <p:ph type="pic" sz="quarter" idx="13"/>
          </p:nvPr>
        </p:nvSpPr>
        <p:spPr>
          <a:xfrm>
            <a:off x="927100" y="1129553"/>
            <a:ext cx="6601968" cy="2980944"/>
          </a:xfrm>
        </p:spPr>
        <p:txBody>
          <a:bodyPr rtlCol="0">
            <a:normAutofit/>
          </a:bodyPr>
          <a:lstStyle>
            <a:lvl1pPr marL="0" indent="0">
              <a:buNone/>
              <a:defRPr sz="1800"/>
            </a:lvl1pPr>
          </a:lstStyle>
          <a:p>
            <a:pPr lvl="0"/>
            <a:r>
              <a:rPr lang="en-US" noProof="0" smtClean="0"/>
              <a:t>Drag picture to placeholder or click icon to add</a:t>
            </a:r>
            <a:endParaRPr noProof="0"/>
          </a:p>
        </p:txBody>
      </p:sp>
      <p:sp>
        <p:nvSpPr>
          <p:cNvPr id="7" name="Picture Placeholder 8"/>
          <p:cNvSpPr>
            <a:spLocks noGrp="1"/>
          </p:cNvSpPr>
          <p:nvPr>
            <p:ph type="pic" sz="quarter" idx="14"/>
          </p:nvPr>
        </p:nvSpPr>
        <p:spPr>
          <a:xfrm>
            <a:off x="7543800" y="1129553"/>
            <a:ext cx="1371600" cy="1481328"/>
          </a:xfrm>
        </p:spPr>
        <p:txBody>
          <a:bodyPr rtlCol="0">
            <a:normAutofit/>
          </a:bodyPr>
          <a:lstStyle>
            <a:lvl1pPr marL="0" indent="0">
              <a:buNone/>
              <a:defRPr sz="1800"/>
            </a:lvl1pPr>
          </a:lstStyle>
          <a:p>
            <a:pPr lvl="0"/>
            <a:r>
              <a:rPr lang="en-US" noProof="0" smtClean="0"/>
              <a:t>Drag picture to placeholder or click icon to add</a:t>
            </a:r>
            <a:endParaRPr noProof="0"/>
          </a:p>
        </p:txBody>
      </p:sp>
      <p:sp>
        <p:nvSpPr>
          <p:cNvPr id="8" name="Picture Placeholder 8"/>
          <p:cNvSpPr>
            <a:spLocks noGrp="1"/>
          </p:cNvSpPr>
          <p:nvPr>
            <p:ph type="pic" sz="quarter" idx="15"/>
          </p:nvPr>
        </p:nvSpPr>
        <p:spPr>
          <a:xfrm>
            <a:off x="7543800" y="2629169"/>
            <a:ext cx="1371600" cy="1481328"/>
          </a:xfrm>
        </p:spPr>
        <p:txBody>
          <a:bodyPr rtlCol="0">
            <a:normAutofit/>
          </a:bodyPr>
          <a:lstStyle>
            <a:lvl1pPr marL="0" indent="0">
              <a:buNone/>
              <a:defRPr sz="1800"/>
            </a:lvl1pPr>
          </a:lstStyle>
          <a:p>
            <a:pPr lvl="0"/>
            <a:r>
              <a:rPr lang="en-US" noProof="0" smtClean="0"/>
              <a:t>Drag picture to placeholder or click icon to add</a:t>
            </a:r>
            <a:endParaRPr noProof="0"/>
          </a:p>
        </p:txBody>
      </p:sp>
      <p:sp>
        <p:nvSpPr>
          <p:cNvPr id="10" name="Date Placeholder 3"/>
          <p:cNvSpPr>
            <a:spLocks noGrp="1"/>
          </p:cNvSpPr>
          <p:nvPr>
            <p:ph type="dt" sz="half" idx="16"/>
          </p:nvPr>
        </p:nvSpPr>
        <p:spPr/>
        <p:txBody>
          <a:bodyPr/>
          <a:lstStyle>
            <a:lvl1pPr>
              <a:defRPr/>
            </a:lvl1pPr>
          </a:lstStyle>
          <a:p>
            <a:fld id="{EAB8083D-8D8A-844A-9D25-676E1A422BE5}" type="datetimeFigureOut">
              <a:rPr lang="en-US"/>
              <a:pPr/>
              <a:t>6/26/2018</a:t>
            </a:fld>
            <a:endParaRPr lang="en-US"/>
          </a:p>
        </p:txBody>
      </p:sp>
      <p:sp>
        <p:nvSpPr>
          <p:cNvPr id="11" name="Footer Placeholder 4"/>
          <p:cNvSpPr>
            <a:spLocks noGrp="1"/>
          </p:cNvSpPr>
          <p:nvPr>
            <p:ph type="ftr" sz="quarter" idx="17"/>
          </p:nvPr>
        </p:nvSpPr>
        <p:spPr/>
        <p:txBody>
          <a:bodyPr/>
          <a:lstStyle>
            <a:lvl1pPr>
              <a:defRPr/>
            </a:lvl1pPr>
          </a:lstStyle>
          <a:p>
            <a:pPr>
              <a:defRPr/>
            </a:pPr>
            <a:endParaRPr lang="en-US">
              <a:solidFill>
                <a:srgbClr val="2F2B20">
                  <a:lumMod val="65000"/>
                  <a:lumOff val="35000"/>
                </a:srgbClr>
              </a:solidFill>
            </a:endParaRPr>
          </a:p>
        </p:txBody>
      </p:sp>
    </p:spTree>
    <p:extLst>
      <p:ext uri="{BB962C8B-B14F-4D97-AF65-F5344CB8AC3E}">
        <p14:creationId xmlns:p14="http://schemas.microsoft.com/office/powerpoint/2010/main" val="699160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123950"/>
            <a:ext cx="8913813" cy="914400"/>
          </a:xfrm>
          <a:prstGeom prst="rect">
            <a:avLst/>
          </a:prstGeom>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fld id="{EF4D3AA9-F734-0342-A044-5D8CA1BF374B}" type="datetimeFigureOut">
              <a:rPr lang="en-US"/>
              <a:pPr/>
              <a:t>6/26/2018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6" name="Slide Number Placeholder 5"/>
          <p:cNvSpPr>
            <a:spLocks noGrp="1"/>
          </p:cNvSpPr>
          <p:nvPr>
            <p:ph type="sldNum" sz="quarter" idx="12"/>
          </p:nvPr>
        </p:nvSpPr>
        <p:spPr/>
        <p:txBody>
          <a:bodyPr/>
          <a:lstStyle>
            <a:lvl1pPr>
              <a:defRPr/>
            </a:lvl1pPr>
          </a:lstStyle>
          <a:p>
            <a:fld id="{0C322706-517A-3C42-8705-9DE9A2077432}" type="slidenum">
              <a:rPr lang="en-US"/>
              <a:pPr/>
              <a:t>‹#›</a:t>
            </a:fld>
            <a:endParaRPr lang="en-US"/>
          </a:p>
        </p:txBody>
      </p:sp>
    </p:spTree>
    <p:extLst>
      <p:ext uri="{BB962C8B-B14F-4D97-AF65-F5344CB8AC3E}">
        <p14:creationId xmlns:p14="http://schemas.microsoft.com/office/powerpoint/2010/main" val="120183082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a:prstGeom prst="rect">
            <a:avLst/>
          </a:prstGeo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fld id="{155B1B46-1D28-3144-89F8-A0BC4FB47CAB}" type="datetimeFigureOut">
              <a:rPr lang="en-US"/>
              <a:pPr/>
              <a:t>6/26/2018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6" name="Slide Number Placeholder 5"/>
          <p:cNvSpPr>
            <a:spLocks noGrp="1"/>
          </p:cNvSpPr>
          <p:nvPr>
            <p:ph type="sldNum" sz="quarter" idx="12"/>
          </p:nvPr>
        </p:nvSpPr>
        <p:spPr/>
        <p:txBody>
          <a:bodyPr/>
          <a:lstStyle>
            <a:lvl1pPr>
              <a:defRPr/>
            </a:lvl1pPr>
          </a:lstStyle>
          <a:p>
            <a:fld id="{47337340-D90F-734D-AFE5-8577A7D027FD}" type="slidenum">
              <a:rPr lang="en-US"/>
              <a:pPr/>
              <a:t>‹#›</a:t>
            </a:fld>
            <a:endParaRPr lang="en-US"/>
          </a:p>
        </p:txBody>
      </p:sp>
    </p:spTree>
    <p:extLst>
      <p:ext uri="{BB962C8B-B14F-4D97-AF65-F5344CB8AC3E}">
        <p14:creationId xmlns:p14="http://schemas.microsoft.com/office/powerpoint/2010/main" val="206931207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2239483"/>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entury Gothic" pitchFamily="34" charset="0"/>
                <a:ea typeface="MS PGothic" pitchFamily="34" charset="-128"/>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7" name="Rectangle 6"/>
          <p:cNvSpPr>
            <a:spLocks noGrp="1" noChangeArrowheads="1"/>
          </p:cNvSpPr>
          <p:nvPr>
            <p:ph type="sldNum" sz="quarter" idx="12"/>
          </p:nvPr>
        </p:nvSpPr>
        <p:spPr/>
        <p:txBody>
          <a:bodyPr/>
          <a:lstStyle>
            <a:lvl1pPr>
              <a:defRPr/>
            </a:lvl1pPr>
          </a:lstStyle>
          <a:p>
            <a:fld id="{300025D8-0FC1-574B-9676-C6271B54E58B}" type="slidenum">
              <a:rPr lang="en-US"/>
              <a:pPr/>
              <a:t>‹#›</a:t>
            </a:fld>
            <a:endParaRPr lang="en-US"/>
          </a:p>
        </p:txBody>
      </p:sp>
    </p:spTree>
    <p:extLst>
      <p:ext uri="{BB962C8B-B14F-4D97-AF65-F5344CB8AC3E}">
        <p14:creationId xmlns:p14="http://schemas.microsoft.com/office/powerpoint/2010/main" val="126358752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rtlCol="0">
            <a:normAutofit/>
          </a:bodyPr>
          <a:lstStyle/>
          <a:p>
            <a:pPr lvl="0"/>
            <a:endParaRPr lang="en-US" noProof="0"/>
          </a:p>
        </p:txBody>
      </p:sp>
      <p:sp>
        <p:nvSpPr>
          <p:cNvPr id="4" name="Rectangle 4"/>
          <p:cNvSpPr>
            <a:spLocks noGrp="1" noChangeArrowheads="1"/>
          </p:cNvSpPr>
          <p:nvPr>
            <p:ph type="dt" sz="half" idx="10"/>
          </p:nvPr>
        </p:nvSpPr>
        <p:spPr/>
        <p:txBody>
          <a:bodyPr rtlCol="0"/>
          <a:lstStyle>
            <a:lvl1pPr fontAlgn="base">
              <a:spcBef>
                <a:spcPct val="0"/>
              </a:spcBef>
              <a:spcAft>
                <a:spcPct val="0"/>
              </a:spcAft>
              <a:defRPr b="1">
                <a:solidFill>
                  <a:prstClr val="black">
                    <a:tint val="75000"/>
                  </a:prstClr>
                </a:solidFill>
                <a:latin typeface="Century Gothic"/>
                <a:ea typeface="ＭＳ Ｐゴシック" charset="0"/>
                <a:cs typeface="+mn-cs"/>
              </a:defRPr>
            </a:lvl1pPr>
          </a:lstStyle>
          <a:p>
            <a:pPr>
              <a:defRPr/>
            </a:pPr>
            <a:endParaRPr lang="en-US" dirty="0"/>
          </a:p>
        </p:txBody>
      </p:sp>
      <p:sp>
        <p:nvSpPr>
          <p:cNvPr id="5" name="Rectangle 5"/>
          <p:cNvSpPr>
            <a:spLocks noGrp="1" noChangeArrowheads="1"/>
          </p:cNvSpPr>
          <p:nvPr>
            <p:ph type="ftr" sz="quarter" idx="11"/>
          </p:nvPr>
        </p:nvSpPr>
        <p:spPr/>
        <p:txBody>
          <a:bodyPr/>
          <a:lstStyle>
            <a:lvl1pPr fontAlgn="base">
              <a:spcBef>
                <a:spcPct val="0"/>
              </a:spcBef>
              <a:spcAft>
                <a:spcPct val="0"/>
              </a:spcAft>
              <a:defRPr b="1">
                <a:solidFill>
                  <a:prstClr val="black">
                    <a:tint val="75000"/>
                  </a:prstClr>
                </a:solidFill>
                <a:ea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solidFill>
                  <a:srgbClr val="898989"/>
                </a:solidFill>
              </a:defRPr>
            </a:lvl1pPr>
          </a:lstStyle>
          <a:p>
            <a:fld id="{3E9535F0-3674-9747-9BB3-8E868FD656C0}" type="slidenum">
              <a:rPr lang="en-US"/>
              <a:pPr/>
              <a:t>‹#›</a:t>
            </a:fld>
            <a:endParaRPr lang="en-US"/>
          </a:p>
        </p:txBody>
      </p:sp>
    </p:spTree>
    <p:extLst>
      <p:ext uri="{BB962C8B-B14F-4D97-AF65-F5344CB8AC3E}">
        <p14:creationId xmlns:p14="http://schemas.microsoft.com/office/powerpoint/2010/main" val="346877330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1625"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76400"/>
            <a:ext cx="4194175" cy="2135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63988"/>
            <a:ext cx="4194175" cy="2135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304800" y="6245225"/>
            <a:ext cx="2286000" cy="476250"/>
          </a:xfrm>
          <a:prstGeom prst="rect">
            <a:avLst/>
          </a:prstGeom>
        </p:spPr>
        <p:txBody>
          <a:bodyPr/>
          <a:lstStyle>
            <a:lvl1pPr fontAlgn="auto">
              <a:spcBef>
                <a:spcPts val="0"/>
              </a:spcBef>
              <a:spcAft>
                <a:spcPts val="0"/>
              </a:spcAft>
              <a:defRPr/>
            </a:lvl1pPr>
          </a:lstStyle>
          <a:p>
            <a:pPr>
              <a:defRPr/>
            </a:pPr>
            <a:endParaRPr lang="en-US"/>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lvl1pPr>
          </a:lstStyle>
          <a:p>
            <a:pPr>
              <a:defRPr/>
            </a:pPr>
            <a:endParaRPr lang="en-US">
              <a:solidFill>
                <a:srgbClr val="2F2B20">
                  <a:lumMod val="65000"/>
                  <a:lumOff val="35000"/>
                </a:srgbClr>
              </a:solidFill>
            </a:endParaRPr>
          </a:p>
        </p:txBody>
      </p:sp>
      <p:sp>
        <p:nvSpPr>
          <p:cNvPr id="8" name="Slide Number Placeholder 7"/>
          <p:cNvSpPr>
            <a:spLocks noGrp="1"/>
          </p:cNvSpPr>
          <p:nvPr>
            <p:ph type="sldNum" sz="quarter" idx="12"/>
          </p:nvPr>
        </p:nvSpPr>
        <p:spPr>
          <a:xfrm>
            <a:off x="6553200" y="6245225"/>
            <a:ext cx="2286000" cy="476250"/>
          </a:xfrm>
          <a:prstGeom prst="rect">
            <a:avLst/>
          </a:prstGeom>
        </p:spPr>
        <p:txBody>
          <a:bodyPr/>
          <a:lstStyle>
            <a:lvl1pPr fontAlgn="auto">
              <a:spcBef>
                <a:spcPts val="0"/>
              </a:spcBef>
              <a:spcAft>
                <a:spcPts val="0"/>
              </a:spcAft>
              <a:defRPr/>
            </a:lvl1pPr>
          </a:lstStyle>
          <a:p>
            <a:pPr>
              <a:defRPr/>
            </a:pPr>
            <a:fld id="{CE018EFB-4D3F-6E46-B54E-A98A8BE021B3}" type="slidenum">
              <a:rPr lang="en-US"/>
              <a:pPr>
                <a:defRPr/>
              </a:pPr>
              <a:t>‹#›</a:t>
            </a:fld>
            <a:endParaRPr lang="en-US"/>
          </a:p>
        </p:txBody>
      </p:sp>
    </p:spTree>
    <p:extLst>
      <p:ext uri="{BB962C8B-B14F-4D97-AF65-F5344CB8AC3E}">
        <p14:creationId xmlns:p14="http://schemas.microsoft.com/office/powerpoint/2010/main" val="102568288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a:prstGeom prst="rect">
            <a:avLst/>
          </a:prstGeom>
        </p:spPr>
        <p:txBody>
          <a:bodyPr/>
          <a:lstStyle/>
          <a:p>
            <a:r>
              <a:rPr lang="en-US"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Calibri"/>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4" name="Date Placeholder 3"/>
          <p:cNvSpPr>
            <a:spLocks noGrp="1"/>
          </p:cNvSpPr>
          <p:nvPr>
            <p:ph type="dt" sz="half" idx="10"/>
          </p:nvPr>
        </p:nvSpPr>
        <p:spPr/>
        <p:txBody>
          <a:bodyPr/>
          <a:lstStyle>
            <a:lvl1pPr>
              <a:defRPr/>
            </a:lvl1pPr>
          </a:lstStyle>
          <a:p>
            <a:pPr>
              <a:defRPr/>
            </a:pPr>
            <a:fld id="{591751BF-522D-476A-8C84-B1B321C826A2}" type="datetimeFigureOut">
              <a:rPr lang="en-US"/>
              <a:pPr>
                <a:defRPr/>
              </a:pPr>
              <a:t>6/26/2018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65F7F7E6-9698-4A58-ACC7-37B7F5649BE0}" type="slidenum">
              <a:rPr lang="en-US"/>
              <a:pPr>
                <a:defRPr/>
              </a:pPr>
              <a:t>‹#›</a:t>
            </a:fld>
            <a:endParaRPr lang="en-US" dirty="0"/>
          </a:p>
        </p:txBody>
      </p:sp>
    </p:spTree>
    <p:extLst>
      <p:ext uri="{BB962C8B-B14F-4D97-AF65-F5344CB8AC3E}">
        <p14:creationId xmlns:p14="http://schemas.microsoft.com/office/powerpoint/2010/main" val="32496252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b="0">
                <a:ea typeface="+mn-ea"/>
                <a:cs typeface="+mn-cs"/>
              </a:defRPr>
            </a:lvl1pPr>
          </a:lstStyle>
          <a:p>
            <a:pPr>
              <a:defRPr/>
            </a:pPr>
            <a:fld id="{116AE073-669C-4762-B8ED-7938EF73D435}" type="datetimeFigureOut">
              <a:rPr lang="en-US"/>
              <a:pPr>
                <a:defRPr/>
              </a:pPr>
              <a:t>6/26/2018</a:t>
            </a:fld>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b="0">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b="0">
                <a:ea typeface="+mn-ea"/>
                <a:cs typeface="+mn-cs"/>
              </a:defRPr>
            </a:lvl1pPr>
          </a:lstStyle>
          <a:p>
            <a:pPr>
              <a:defRPr/>
            </a:pPr>
            <a:fld id="{DF486BAE-AF8C-4C4C-97D0-3EEFC263593F}" type="slidenum">
              <a:rPr lang="en-US"/>
              <a:pPr>
                <a:defRPr/>
              </a:pPr>
              <a:t>‹#›</a:t>
            </a:fld>
            <a:endParaRPr lang="en-US"/>
          </a:p>
        </p:txBody>
      </p:sp>
    </p:spTree>
    <p:extLst>
      <p:ext uri="{BB962C8B-B14F-4D97-AF65-F5344CB8AC3E}">
        <p14:creationId xmlns:p14="http://schemas.microsoft.com/office/powerpoint/2010/main" val="163255044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0188" y="554038"/>
            <a:ext cx="8494714" cy="914400"/>
          </a:xfrm>
          <a:prstGeom prst="rect">
            <a:avLst/>
          </a:prstGeom>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pPr>
              <a:defRPr/>
            </a:pPr>
            <a:fld id="{E23F00FF-E87D-4CA0-AFDF-C8B069ADCD88}" type="datetimeFigureOut">
              <a:rPr lang="en-US"/>
              <a:pPr>
                <a:defRPr/>
              </a:pPr>
              <a:t>6/26/2018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27DE37C6-4124-4C3B-8F5D-26FA8D5ED4FF}" type="slidenum">
              <a:rPr lang="en-US"/>
              <a:pPr>
                <a:defRPr/>
              </a:pPr>
              <a:t>‹#›</a:t>
            </a:fld>
            <a:endParaRPr lang="en-US" dirty="0"/>
          </a:p>
        </p:txBody>
      </p:sp>
    </p:spTree>
    <p:extLst>
      <p:ext uri="{BB962C8B-B14F-4D97-AF65-F5344CB8AC3E}">
        <p14:creationId xmlns:p14="http://schemas.microsoft.com/office/powerpoint/2010/main" val="419924046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a:prstGeom prst="rect">
            <a:avLst/>
          </a:prstGeo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lstStyle>
            <a:lvl1pPr marL="0" indent="0" algn="l" defTabSz="914400" rtl="0" eaLnBrk="1" latinLnBrk="0" hangingPunct="1">
              <a:spcBef>
                <a:spcPts val="300"/>
              </a:spcBef>
              <a:buNone/>
              <a:defRPr sz="1800" kern="1200">
                <a:solidFill>
                  <a:schemeClr val="tx1">
                    <a:lumMod val="65000"/>
                    <a:lumOff val="35000"/>
                  </a:schemeClr>
                </a:solidFill>
                <a:latin typeface="Calibri"/>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9" name="Picture Placeholder 8"/>
          <p:cNvSpPr>
            <a:spLocks noGrp="1"/>
          </p:cNvSpPr>
          <p:nvPr>
            <p:ph type="pic" sz="quarter" idx="13"/>
          </p:nvPr>
        </p:nvSpPr>
        <p:spPr>
          <a:xfrm>
            <a:off x="927100" y="1129553"/>
            <a:ext cx="7988300" cy="3886200"/>
          </a:xfrm>
        </p:spPr>
        <p:txBody>
          <a:bodyPr rtlCol="0">
            <a:normAutofit/>
          </a:bodyPr>
          <a:lstStyle>
            <a:lvl1pPr marL="0" indent="0">
              <a:buNone/>
              <a:defRPr sz="1800"/>
            </a:lvl1pPr>
          </a:lstStyle>
          <a:p>
            <a:pPr lvl="0"/>
            <a:r>
              <a:rPr lang="en-US" noProof="0" smtClean="0"/>
              <a:t>Drag picture to placeholder or click icon to add</a:t>
            </a:r>
            <a:endParaRPr noProof="0"/>
          </a:p>
        </p:txBody>
      </p:sp>
      <p:sp>
        <p:nvSpPr>
          <p:cNvPr id="5" name="Date Placeholder 3"/>
          <p:cNvSpPr>
            <a:spLocks noGrp="1"/>
          </p:cNvSpPr>
          <p:nvPr>
            <p:ph type="dt" sz="half" idx="14"/>
          </p:nvPr>
        </p:nvSpPr>
        <p:spPr/>
        <p:txBody>
          <a:bodyPr/>
          <a:lstStyle>
            <a:lvl1pPr>
              <a:defRPr/>
            </a:lvl1pPr>
          </a:lstStyle>
          <a:p>
            <a:pPr>
              <a:defRPr/>
            </a:pPr>
            <a:fld id="{87347C57-7779-48A4-A7FF-48DE95549BFF}" type="datetimeFigureOut">
              <a:rPr lang="en-US"/>
              <a:pPr>
                <a:defRPr/>
              </a:pPr>
              <a:t>6/26/2018</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solidFill>
                <a:srgbClr val="2F2B20">
                  <a:lumMod val="65000"/>
                  <a:lumOff val="35000"/>
                </a:srgbClr>
              </a:solidFill>
            </a:endParaRPr>
          </a:p>
        </p:txBody>
      </p:sp>
    </p:spTree>
    <p:extLst>
      <p:ext uri="{BB962C8B-B14F-4D97-AF65-F5344CB8AC3E}">
        <p14:creationId xmlns:p14="http://schemas.microsoft.com/office/powerpoint/2010/main" val="253032444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470736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ctr">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Calibri"/>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A99A893-B5B9-41F7-A184-7099FF2B5F75}" type="datetimeFigureOut">
              <a:rPr lang="en-US"/>
              <a:pPr>
                <a:defRPr/>
              </a:pPr>
              <a:t>6/26/2018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46B2FEA5-7108-48FA-8DA2-5AE584421F83}" type="slidenum">
              <a:rPr lang="en-US"/>
              <a:pPr>
                <a:defRPr/>
              </a:pPr>
              <a:t>‹#›</a:t>
            </a:fld>
            <a:endParaRPr lang="en-US" dirty="0"/>
          </a:p>
        </p:txBody>
      </p:sp>
    </p:spTree>
    <p:extLst>
      <p:ext uri="{BB962C8B-B14F-4D97-AF65-F5344CB8AC3E}">
        <p14:creationId xmlns:p14="http://schemas.microsoft.com/office/powerpoint/2010/main" val="15228176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5665" y="558872"/>
            <a:ext cx="8468124" cy="914400"/>
          </a:xfrm>
          <a:prstGeom prst="rect">
            <a:avLst/>
          </a:prstGeom>
        </p:spPr>
        <p:txBody>
          <a:bodyPr/>
          <a:lstStyle/>
          <a:p>
            <a:r>
              <a:rPr lang="en-US"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0"/>
          </p:nvPr>
        </p:nvSpPr>
        <p:spPr/>
        <p:txBody>
          <a:bodyPr/>
          <a:lstStyle>
            <a:lvl1pPr>
              <a:defRPr/>
            </a:lvl1pPr>
          </a:lstStyle>
          <a:p>
            <a:pPr>
              <a:defRPr/>
            </a:pPr>
            <a:fld id="{4079B4E0-2469-47DC-8799-276E2CA58540}" type="datetimeFigureOut">
              <a:rPr lang="en-US"/>
              <a:pPr>
                <a:defRPr/>
              </a:pPr>
              <a:t>6/26/2018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1C182C43-A5BB-4F26-83DE-5C4CA2E7E554}" type="slidenum">
              <a:rPr lang="en-US"/>
              <a:pPr>
                <a:defRPr/>
              </a:pPr>
              <a:t>‹#›</a:t>
            </a:fld>
            <a:endParaRPr lang="en-US" dirty="0"/>
          </a:p>
        </p:txBody>
      </p:sp>
    </p:spTree>
    <p:extLst>
      <p:ext uri="{BB962C8B-B14F-4D97-AF65-F5344CB8AC3E}">
        <p14:creationId xmlns:p14="http://schemas.microsoft.com/office/powerpoint/2010/main" val="37709148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7" name="Straight Connector 6"/>
          <p:cNvCxnSpPr/>
          <p:nvPr/>
        </p:nvCxnSpPr>
        <p:spPr>
          <a:xfrm>
            <a:off x="1211263" y="2905125"/>
            <a:ext cx="338455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238750" y="2905125"/>
            <a:ext cx="3382963"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11263" y="2905125"/>
            <a:ext cx="338455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38750" y="2905125"/>
            <a:ext cx="3382963"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11263" y="2905125"/>
            <a:ext cx="338455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750" y="2905125"/>
            <a:ext cx="3382963"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6" name="Title 1"/>
          <p:cNvSpPr>
            <a:spLocks noGrp="1"/>
          </p:cNvSpPr>
          <p:nvPr>
            <p:ph type="title"/>
          </p:nvPr>
        </p:nvSpPr>
        <p:spPr>
          <a:xfrm>
            <a:off x="245665" y="558872"/>
            <a:ext cx="8468124" cy="914400"/>
          </a:xfrm>
          <a:prstGeom prst="rect">
            <a:avLst/>
          </a:prstGeom>
        </p:spPr>
        <p:txBody>
          <a:bodyPr/>
          <a:lstStyle/>
          <a:p>
            <a:r>
              <a:rPr lang="en-US" smtClean="0"/>
              <a:t>Click to edit Master title style</a:t>
            </a:r>
            <a:endParaRPr/>
          </a:p>
        </p:txBody>
      </p:sp>
      <p:sp>
        <p:nvSpPr>
          <p:cNvPr id="13" name="Date Placeholder 6"/>
          <p:cNvSpPr>
            <a:spLocks noGrp="1"/>
          </p:cNvSpPr>
          <p:nvPr>
            <p:ph type="dt" sz="half" idx="10"/>
          </p:nvPr>
        </p:nvSpPr>
        <p:spPr/>
        <p:txBody>
          <a:bodyPr/>
          <a:lstStyle>
            <a:lvl1pPr>
              <a:defRPr/>
            </a:lvl1pPr>
          </a:lstStyle>
          <a:p>
            <a:pPr>
              <a:defRPr/>
            </a:pPr>
            <a:fld id="{E91F9DA0-D40F-414B-B8D8-9B3745ECB277}" type="datetimeFigureOut">
              <a:rPr lang="en-US"/>
              <a:pPr>
                <a:defRPr/>
              </a:pPr>
              <a:t>6/26/2018</a:t>
            </a:fld>
            <a:endParaRPr lang="en-US"/>
          </a:p>
        </p:txBody>
      </p:sp>
      <p:sp>
        <p:nvSpPr>
          <p:cNvPr id="14" name="Footer Placeholder 7"/>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15" name="Slide Number Placeholder 8"/>
          <p:cNvSpPr>
            <a:spLocks noGrp="1"/>
          </p:cNvSpPr>
          <p:nvPr>
            <p:ph type="sldNum" sz="quarter" idx="12"/>
          </p:nvPr>
        </p:nvSpPr>
        <p:spPr/>
        <p:txBody>
          <a:bodyPr/>
          <a:lstStyle>
            <a:lvl1pPr>
              <a:defRPr/>
            </a:lvl1pPr>
          </a:lstStyle>
          <a:p>
            <a:pPr>
              <a:defRPr/>
            </a:pPr>
            <a:fld id="{4E6FBDB2-782D-4B19-BAA5-FFD230175753}" type="slidenum">
              <a:rPr lang="en-US"/>
              <a:pPr>
                <a:defRPr/>
              </a:pPr>
              <a:t>‹#›</a:t>
            </a:fld>
            <a:endParaRPr lang="en-US"/>
          </a:p>
        </p:txBody>
      </p:sp>
    </p:spTree>
    <p:extLst>
      <p:ext uri="{BB962C8B-B14F-4D97-AF65-F5344CB8AC3E}">
        <p14:creationId xmlns:p14="http://schemas.microsoft.com/office/powerpoint/2010/main" val="97400364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245665" y="558872"/>
            <a:ext cx="8468124" cy="914400"/>
          </a:xfrm>
          <a:prstGeom prst="rect">
            <a:avLst/>
          </a:prstGeom>
        </p:spPr>
        <p:txBody>
          <a:bodyPr/>
          <a:lstStyle/>
          <a:p>
            <a:r>
              <a:rPr lang="en-US" smtClean="0"/>
              <a:t>Click to edit Master title style</a:t>
            </a:r>
            <a:endParaRPr/>
          </a:p>
        </p:txBody>
      </p:sp>
      <p:sp>
        <p:nvSpPr>
          <p:cNvPr id="7" name="Content Placeholder 2"/>
          <p:cNvSpPr>
            <a:spLocks noGrp="1"/>
          </p:cNvSpPr>
          <p:nvPr>
            <p:ph idx="1"/>
          </p:nvPr>
        </p:nvSpPr>
        <p:spPr>
          <a:xfrm>
            <a:off x="320721" y="1665027"/>
            <a:ext cx="8404180" cy="4600836"/>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pPr>
              <a:defRPr/>
            </a:pPr>
            <a:fld id="{940C2E15-A7D4-490C-9523-93148386F3FE}" type="datetimeFigureOut">
              <a:rPr lang="en-US"/>
              <a:pPr>
                <a:defRPr/>
              </a:pPr>
              <a:t>6/26/2018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8" name="Slide Number Placeholder 5"/>
          <p:cNvSpPr>
            <a:spLocks noGrp="1"/>
          </p:cNvSpPr>
          <p:nvPr>
            <p:ph type="sldNum" sz="quarter" idx="12"/>
          </p:nvPr>
        </p:nvSpPr>
        <p:spPr/>
        <p:txBody>
          <a:bodyPr/>
          <a:lstStyle>
            <a:lvl1pPr>
              <a:defRPr/>
            </a:lvl1pPr>
          </a:lstStyle>
          <a:p>
            <a:pPr>
              <a:defRPr/>
            </a:pPr>
            <a:fld id="{DF8319FA-2B1F-4046-AEE5-94E4FA9DD00F}" type="slidenum">
              <a:rPr lang="en-US"/>
              <a:pPr>
                <a:defRPr/>
              </a:pPr>
              <a:t>‹#›</a:t>
            </a:fld>
            <a:endParaRPr lang="en-US" dirty="0"/>
          </a:p>
        </p:txBody>
      </p:sp>
    </p:spTree>
    <p:extLst>
      <p:ext uri="{BB962C8B-B14F-4D97-AF65-F5344CB8AC3E}">
        <p14:creationId xmlns:p14="http://schemas.microsoft.com/office/powerpoint/2010/main" val="279288461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p:cNvSpPr>
            <a:spLocks noGrp="1"/>
          </p:cNvSpPr>
          <p:nvPr>
            <p:ph type="title"/>
          </p:nvPr>
        </p:nvSpPr>
        <p:spPr>
          <a:xfrm>
            <a:off x="245665" y="558872"/>
            <a:ext cx="8468124" cy="914400"/>
          </a:xfrm>
          <a:prstGeom prst="rect">
            <a:avLst/>
          </a:prstGeom>
        </p:spPr>
        <p:txBody>
          <a:bodyPr/>
          <a:lstStyle/>
          <a:p>
            <a:r>
              <a:rPr lang="en-US" smtClean="0"/>
              <a:t>Click to edit Master title style</a:t>
            </a:r>
            <a:endParaRPr/>
          </a:p>
        </p:txBody>
      </p:sp>
      <p:sp>
        <p:nvSpPr>
          <p:cNvPr id="7" name="Content Placeholder 2"/>
          <p:cNvSpPr>
            <a:spLocks noGrp="1"/>
          </p:cNvSpPr>
          <p:nvPr>
            <p:ph idx="1"/>
          </p:nvPr>
        </p:nvSpPr>
        <p:spPr>
          <a:xfrm>
            <a:off x="320721" y="1665027"/>
            <a:ext cx="8404180" cy="4600836"/>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pPr>
              <a:defRPr/>
            </a:pPr>
            <a:fld id="{9EF522F5-7A7F-46DB-94EE-00CCFA2B9E62}" type="datetimeFigureOut">
              <a:rPr lang="en-US"/>
              <a:pPr>
                <a:defRPr/>
              </a:pPr>
              <a:t>6/26/2018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8" name="Slide Number Placeholder 5"/>
          <p:cNvSpPr>
            <a:spLocks noGrp="1"/>
          </p:cNvSpPr>
          <p:nvPr>
            <p:ph type="sldNum" sz="quarter" idx="12"/>
          </p:nvPr>
        </p:nvSpPr>
        <p:spPr/>
        <p:txBody>
          <a:bodyPr/>
          <a:lstStyle>
            <a:lvl1pPr>
              <a:defRPr/>
            </a:lvl1pPr>
          </a:lstStyle>
          <a:p>
            <a:pPr>
              <a:defRPr/>
            </a:pPr>
            <a:fld id="{B080140F-9301-4B2B-B18C-832E0E3A5D0D}" type="slidenum">
              <a:rPr lang="en-US"/>
              <a:pPr>
                <a:defRPr/>
              </a:pPr>
              <a:t>‹#›</a:t>
            </a:fld>
            <a:endParaRPr lang="en-US" dirty="0"/>
          </a:p>
        </p:txBody>
      </p:sp>
    </p:spTree>
    <p:extLst>
      <p:ext uri="{BB962C8B-B14F-4D97-AF65-F5344CB8AC3E}">
        <p14:creationId xmlns:p14="http://schemas.microsoft.com/office/powerpoint/2010/main" val="422169168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274320" rIns="274320" bIns="274320" rtlCol="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Calibri"/>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33E7C5B-4676-48CE-8376-492CDDC8848C}" type="datetimeFigureOut">
              <a:rPr lang="en-US"/>
              <a:pPr>
                <a:defRPr/>
              </a:pPr>
              <a:t>6/26/2018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A453652B-9C34-4B0D-AA33-E990C69411DF}" type="slidenum">
              <a:rPr lang="en-US"/>
              <a:pPr>
                <a:defRPr/>
              </a:pPr>
              <a:t>‹#›</a:t>
            </a:fld>
            <a:endParaRPr lang="en-US" dirty="0"/>
          </a:p>
        </p:txBody>
      </p:sp>
    </p:spTree>
    <p:extLst>
      <p:ext uri="{BB962C8B-B14F-4D97-AF65-F5344CB8AC3E}">
        <p14:creationId xmlns:p14="http://schemas.microsoft.com/office/powerpoint/2010/main" val="56840010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87987" y="2048256"/>
            <a:ext cx="3427413" cy="4206240"/>
          </a:xfrm>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274320" rIns="274320" bIns="274320" rtlCol="0">
            <a:normAutofit/>
          </a:bodyPr>
          <a:lstStyle>
            <a:lvl1pPr marL="0" indent="0">
              <a:buNone/>
              <a:defRPr sz="1800" kern="1200">
                <a:solidFill>
                  <a:schemeClr val="tx1">
                    <a:lumMod val="65000"/>
                    <a:lumOff val="35000"/>
                  </a:schemeClr>
                </a:solidFill>
                <a:latin typeface="Calibri"/>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948E0BB-7AC3-4639-B283-D1115BB29B27}" type="datetimeFigureOut">
              <a:rPr lang="en-US"/>
              <a:pPr>
                <a:defRPr/>
              </a:pPr>
              <a:t>6/26/2018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CAE4B46A-739D-4246-B45C-668E3EB84340}" type="slidenum">
              <a:rPr lang="en-US"/>
              <a:pPr>
                <a:defRPr/>
              </a:pPr>
              <a:t>‹#›</a:t>
            </a:fld>
            <a:endParaRPr lang="en-US" dirty="0"/>
          </a:p>
        </p:txBody>
      </p:sp>
    </p:spTree>
    <p:extLst>
      <p:ext uri="{BB962C8B-B14F-4D97-AF65-F5344CB8AC3E}">
        <p14:creationId xmlns:p14="http://schemas.microsoft.com/office/powerpoint/2010/main" val="193120711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a:prstGeom prst="rect">
            <a:avLst/>
          </a:prstGeom>
        </p:spPr>
        <p:txBody>
          <a:bodyPr tIns="137160" bIns="137160" anchor="b">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Calibri"/>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9" name="Picture Placeholder 8"/>
          <p:cNvSpPr>
            <a:spLocks noGrp="1"/>
          </p:cNvSpPr>
          <p:nvPr>
            <p:ph type="pic" sz="quarter" idx="13"/>
          </p:nvPr>
        </p:nvSpPr>
        <p:spPr>
          <a:xfrm>
            <a:off x="927100" y="1129553"/>
            <a:ext cx="7988300" cy="2980944"/>
          </a:xfrm>
        </p:spPr>
        <p:txBody>
          <a:bodyPr rtlCol="0">
            <a:normAutofit/>
          </a:bodyPr>
          <a:lstStyle>
            <a:lvl1pPr marL="0" indent="0">
              <a:buNone/>
              <a:defRPr sz="1800"/>
            </a:lvl1pPr>
          </a:lstStyle>
          <a:p>
            <a:pPr lvl="0"/>
            <a:r>
              <a:rPr lang="en-US" noProof="0" smtClean="0"/>
              <a:t>Drag picture to placeholder or click icon to add</a:t>
            </a:r>
            <a:endParaRPr noProof="0"/>
          </a:p>
        </p:txBody>
      </p:sp>
      <p:sp>
        <p:nvSpPr>
          <p:cNvPr id="5" name="Date Placeholder 3"/>
          <p:cNvSpPr>
            <a:spLocks noGrp="1"/>
          </p:cNvSpPr>
          <p:nvPr>
            <p:ph type="dt" sz="half" idx="14"/>
          </p:nvPr>
        </p:nvSpPr>
        <p:spPr/>
        <p:txBody>
          <a:bodyPr/>
          <a:lstStyle>
            <a:lvl1pPr>
              <a:defRPr/>
            </a:lvl1pPr>
          </a:lstStyle>
          <a:p>
            <a:pPr>
              <a:defRPr/>
            </a:pPr>
            <a:fld id="{8A3ECF7B-DD80-434E-A500-EE08C6B9E087}" type="datetimeFigureOut">
              <a:rPr lang="en-US"/>
              <a:pPr>
                <a:defRPr/>
              </a:pPr>
              <a:t>6/26/2018</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solidFill>
                <a:srgbClr val="2F2B20">
                  <a:lumMod val="65000"/>
                  <a:lumOff val="35000"/>
                </a:srgbClr>
              </a:solidFill>
            </a:endParaRPr>
          </a:p>
        </p:txBody>
      </p:sp>
    </p:spTree>
    <p:extLst>
      <p:ext uri="{BB962C8B-B14F-4D97-AF65-F5344CB8AC3E}">
        <p14:creationId xmlns:p14="http://schemas.microsoft.com/office/powerpoint/2010/main" val="21323448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b="0">
                <a:ea typeface="+mn-ea"/>
                <a:cs typeface="+mn-cs"/>
              </a:defRPr>
            </a:lvl1pPr>
          </a:lstStyle>
          <a:p>
            <a:pPr>
              <a:defRPr/>
            </a:pPr>
            <a:fld id="{F2604F7E-D948-480E-B01C-734CC28D44EB}" type="datetimeFigureOut">
              <a:rPr lang="en-US"/>
              <a:pPr>
                <a:defRPr/>
              </a:pPr>
              <a:t>6/26/2018</a:t>
            </a:fld>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b="0">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b="0">
                <a:ea typeface="+mn-ea"/>
                <a:cs typeface="+mn-cs"/>
              </a:defRPr>
            </a:lvl1pPr>
          </a:lstStyle>
          <a:p>
            <a:pPr>
              <a:defRPr/>
            </a:pPr>
            <a:fld id="{2006BDC2-F5DE-42ED-A15A-DD90BDF4B653}" type="slidenum">
              <a:rPr lang="en-US"/>
              <a:pPr>
                <a:defRPr/>
              </a:pPr>
              <a:t>‹#›</a:t>
            </a:fld>
            <a:endParaRPr lang="en-US"/>
          </a:p>
        </p:txBody>
      </p:sp>
    </p:spTree>
    <p:extLst>
      <p:ext uri="{BB962C8B-B14F-4D97-AF65-F5344CB8AC3E}">
        <p14:creationId xmlns:p14="http://schemas.microsoft.com/office/powerpoint/2010/main" val="423189682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a:prstGeom prst="rect">
            <a:avLst/>
          </a:prstGeom>
        </p:spPr>
        <p:txBody>
          <a:bodyPr tIns="137160" bIns="137160" anchor="b">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Calibri"/>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9" name="Picture Placeholder 8"/>
          <p:cNvSpPr>
            <a:spLocks noGrp="1"/>
          </p:cNvSpPr>
          <p:nvPr>
            <p:ph type="pic" sz="quarter" idx="13"/>
          </p:nvPr>
        </p:nvSpPr>
        <p:spPr>
          <a:xfrm>
            <a:off x="927100" y="1129553"/>
            <a:ext cx="3986784" cy="2980944"/>
          </a:xfrm>
        </p:spPr>
        <p:txBody>
          <a:bodyPr rtlCol="0">
            <a:normAutofit/>
          </a:bodyPr>
          <a:lstStyle>
            <a:lvl1pPr marL="0" indent="0">
              <a:buNone/>
              <a:defRPr sz="1800"/>
            </a:lvl1pPr>
          </a:lstStyle>
          <a:p>
            <a:pPr lvl="0"/>
            <a:r>
              <a:rPr lang="en-US" noProof="0" smtClean="0"/>
              <a:t>Drag picture to placeholder or click icon to add</a:t>
            </a:r>
            <a:endParaRPr noProof="0"/>
          </a:p>
        </p:txBody>
      </p:sp>
      <p:sp>
        <p:nvSpPr>
          <p:cNvPr id="7" name="Picture Placeholder 8"/>
          <p:cNvSpPr>
            <a:spLocks noGrp="1"/>
          </p:cNvSpPr>
          <p:nvPr>
            <p:ph type="pic" sz="quarter" idx="14"/>
          </p:nvPr>
        </p:nvSpPr>
        <p:spPr>
          <a:xfrm>
            <a:off x="4928616" y="1129553"/>
            <a:ext cx="3986784" cy="2980944"/>
          </a:xfrm>
        </p:spPr>
        <p:txBody>
          <a:bodyPr rtlCol="0">
            <a:normAutofit/>
          </a:bodyPr>
          <a:lstStyle>
            <a:lvl1pPr marL="0" indent="0">
              <a:buNone/>
              <a:defRPr sz="1800"/>
            </a:lvl1pPr>
          </a:lstStyle>
          <a:p>
            <a:pPr lvl="0"/>
            <a:r>
              <a:rPr lang="en-US" noProof="0" smtClean="0"/>
              <a:t>Drag picture to placeholder or click icon to add</a:t>
            </a:r>
            <a:endParaRPr noProof="0"/>
          </a:p>
        </p:txBody>
      </p:sp>
      <p:sp>
        <p:nvSpPr>
          <p:cNvPr id="6" name="Date Placeholder 3"/>
          <p:cNvSpPr>
            <a:spLocks noGrp="1"/>
          </p:cNvSpPr>
          <p:nvPr>
            <p:ph type="dt" sz="half" idx="15"/>
          </p:nvPr>
        </p:nvSpPr>
        <p:spPr/>
        <p:txBody>
          <a:bodyPr/>
          <a:lstStyle>
            <a:lvl1pPr>
              <a:defRPr/>
            </a:lvl1pPr>
          </a:lstStyle>
          <a:p>
            <a:pPr>
              <a:defRPr/>
            </a:pPr>
            <a:fld id="{79F6B963-7067-4A89-9CF3-9A4EDB56DE74}" type="datetimeFigureOut">
              <a:rPr lang="en-US"/>
              <a:pPr>
                <a:defRPr/>
              </a:pPr>
              <a:t>6/26/2018</a:t>
            </a:fld>
            <a:endParaRPr lang="en-US"/>
          </a:p>
        </p:txBody>
      </p:sp>
      <p:sp>
        <p:nvSpPr>
          <p:cNvPr id="8" name="Footer Placeholder 4"/>
          <p:cNvSpPr>
            <a:spLocks noGrp="1"/>
          </p:cNvSpPr>
          <p:nvPr>
            <p:ph type="ftr" sz="quarter" idx="16"/>
          </p:nvPr>
        </p:nvSpPr>
        <p:spPr/>
        <p:txBody>
          <a:bodyPr/>
          <a:lstStyle>
            <a:lvl1pPr>
              <a:defRPr/>
            </a:lvl1pPr>
          </a:lstStyle>
          <a:p>
            <a:pPr>
              <a:defRPr/>
            </a:pPr>
            <a:endParaRPr lang="en-US">
              <a:solidFill>
                <a:srgbClr val="2F2B20">
                  <a:lumMod val="65000"/>
                  <a:lumOff val="35000"/>
                </a:srgbClr>
              </a:solidFill>
            </a:endParaRPr>
          </a:p>
        </p:txBody>
      </p:sp>
    </p:spTree>
    <p:extLst>
      <p:ext uri="{BB962C8B-B14F-4D97-AF65-F5344CB8AC3E}">
        <p14:creationId xmlns:p14="http://schemas.microsoft.com/office/powerpoint/2010/main" val="361823447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a:prstGeom prst="rect">
            <a:avLst/>
          </a:prstGeom>
        </p:spPr>
        <p:txBody>
          <a:bodyPr tIns="137160" bIns="137160" anchor="b">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Calibri"/>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9" name="Picture Placeholder 8"/>
          <p:cNvSpPr>
            <a:spLocks noGrp="1"/>
          </p:cNvSpPr>
          <p:nvPr>
            <p:ph type="pic" sz="quarter" idx="13"/>
          </p:nvPr>
        </p:nvSpPr>
        <p:spPr>
          <a:xfrm>
            <a:off x="927100" y="1129553"/>
            <a:ext cx="6601968" cy="2980944"/>
          </a:xfrm>
        </p:spPr>
        <p:txBody>
          <a:bodyPr rtlCol="0">
            <a:normAutofit/>
          </a:bodyPr>
          <a:lstStyle>
            <a:lvl1pPr marL="0" indent="0">
              <a:buNone/>
              <a:defRPr sz="1800"/>
            </a:lvl1pPr>
          </a:lstStyle>
          <a:p>
            <a:pPr lvl="0"/>
            <a:r>
              <a:rPr lang="en-US" noProof="0" smtClean="0"/>
              <a:t>Drag picture to placeholder or click icon to add</a:t>
            </a:r>
            <a:endParaRPr noProof="0"/>
          </a:p>
        </p:txBody>
      </p:sp>
      <p:sp>
        <p:nvSpPr>
          <p:cNvPr id="7" name="Picture Placeholder 8"/>
          <p:cNvSpPr>
            <a:spLocks noGrp="1"/>
          </p:cNvSpPr>
          <p:nvPr>
            <p:ph type="pic" sz="quarter" idx="14"/>
          </p:nvPr>
        </p:nvSpPr>
        <p:spPr>
          <a:xfrm>
            <a:off x="7543800" y="1129553"/>
            <a:ext cx="1371600" cy="1481328"/>
          </a:xfrm>
        </p:spPr>
        <p:txBody>
          <a:bodyPr rtlCol="0">
            <a:normAutofit/>
          </a:bodyPr>
          <a:lstStyle>
            <a:lvl1pPr marL="0" indent="0">
              <a:buNone/>
              <a:defRPr sz="1800"/>
            </a:lvl1pPr>
          </a:lstStyle>
          <a:p>
            <a:pPr lvl="0"/>
            <a:r>
              <a:rPr lang="en-US" noProof="0" smtClean="0"/>
              <a:t>Drag picture to placeholder or click icon to add</a:t>
            </a:r>
            <a:endParaRPr noProof="0"/>
          </a:p>
        </p:txBody>
      </p:sp>
      <p:sp>
        <p:nvSpPr>
          <p:cNvPr id="8" name="Picture Placeholder 8"/>
          <p:cNvSpPr>
            <a:spLocks noGrp="1"/>
          </p:cNvSpPr>
          <p:nvPr>
            <p:ph type="pic" sz="quarter" idx="15"/>
          </p:nvPr>
        </p:nvSpPr>
        <p:spPr>
          <a:xfrm>
            <a:off x="7543800" y="2629169"/>
            <a:ext cx="1371600" cy="1481328"/>
          </a:xfrm>
        </p:spPr>
        <p:txBody>
          <a:bodyPr rtlCol="0">
            <a:normAutofit/>
          </a:bodyPr>
          <a:lstStyle>
            <a:lvl1pPr marL="0" indent="0">
              <a:buNone/>
              <a:defRPr sz="1800"/>
            </a:lvl1pPr>
          </a:lstStyle>
          <a:p>
            <a:pPr lvl="0"/>
            <a:r>
              <a:rPr lang="en-US" noProof="0" smtClean="0"/>
              <a:t>Drag picture to placeholder or click icon to add</a:t>
            </a:r>
            <a:endParaRPr noProof="0"/>
          </a:p>
        </p:txBody>
      </p:sp>
      <p:sp>
        <p:nvSpPr>
          <p:cNvPr id="10" name="Date Placeholder 3"/>
          <p:cNvSpPr>
            <a:spLocks noGrp="1"/>
          </p:cNvSpPr>
          <p:nvPr>
            <p:ph type="dt" sz="half" idx="16"/>
          </p:nvPr>
        </p:nvSpPr>
        <p:spPr/>
        <p:txBody>
          <a:bodyPr/>
          <a:lstStyle>
            <a:lvl1pPr>
              <a:defRPr/>
            </a:lvl1pPr>
          </a:lstStyle>
          <a:p>
            <a:pPr>
              <a:defRPr/>
            </a:pPr>
            <a:fld id="{1744E838-A840-4963-A0F9-A0A3E14B2CBF}" type="datetimeFigureOut">
              <a:rPr lang="en-US"/>
              <a:pPr>
                <a:defRPr/>
              </a:pPr>
              <a:t>6/26/2018</a:t>
            </a:fld>
            <a:endParaRPr lang="en-US"/>
          </a:p>
        </p:txBody>
      </p:sp>
      <p:sp>
        <p:nvSpPr>
          <p:cNvPr id="11" name="Footer Placeholder 4"/>
          <p:cNvSpPr>
            <a:spLocks noGrp="1"/>
          </p:cNvSpPr>
          <p:nvPr>
            <p:ph type="ftr" sz="quarter" idx="17"/>
          </p:nvPr>
        </p:nvSpPr>
        <p:spPr/>
        <p:txBody>
          <a:bodyPr/>
          <a:lstStyle>
            <a:lvl1pPr>
              <a:defRPr/>
            </a:lvl1pPr>
          </a:lstStyle>
          <a:p>
            <a:pPr>
              <a:defRPr/>
            </a:pPr>
            <a:endParaRPr lang="en-US">
              <a:solidFill>
                <a:srgbClr val="2F2B20">
                  <a:lumMod val="65000"/>
                  <a:lumOff val="35000"/>
                </a:srgbClr>
              </a:solidFill>
            </a:endParaRPr>
          </a:p>
        </p:txBody>
      </p:sp>
    </p:spTree>
    <p:extLst>
      <p:ext uri="{BB962C8B-B14F-4D97-AF65-F5344CB8AC3E}">
        <p14:creationId xmlns:p14="http://schemas.microsoft.com/office/powerpoint/2010/main" val="367957203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123950"/>
            <a:ext cx="8913813" cy="914400"/>
          </a:xfrm>
          <a:prstGeom prst="rect">
            <a:avLst/>
          </a:prstGeom>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pPr>
              <a:defRPr/>
            </a:pPr>
            <a:fld id="{7A32395A-ECEA-4B9F-BF72-4A64E55EE029}" type="datetimeFigureOut">
              <a:rPr lang="en-US"/>
              <a:pPr>
                <a:defRPr/>
              </a:pPr>
              <a:t>6/26/2018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739B4943-5621-4D03-AB84-E19532C144B2}" type="slidenum">
              <a:rPr lang="en-US"/>
              <a:pPr>
                <a:defRPr/>
              </a:pPr>
              <a:t>‹#›</a:t>
            </a:fld>
            <a:endParaRPr lang="en-US" dirty="0"/>
          </a:p>
        </p:txBody>
      </p:sp>
    </p:spTree>
    <p:extLst>
      <p:ext uri="{BB962C8B-B14F-4D97-AF65-F5344CB8AC3E}">
        <p14:creationId xmlns:p14="http://schemas.microsoft.com/office/powerpoint/2010/main" val="2481275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a:prstGeom prst="rect">
            <a:avLst/>
          </a:prstGeo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pPr>
              <a:defRPr/>
            </a:pPr>
            <a:fld id="{D25C49BC-9C63-471C-912A-35923ACF4001}" type="datetimeFigureOut">
              <a:rPr lang="en-US"/>
              <a:pPr>
                <a:defRPr/>
              </a:pPr>
              <a:t>6/26/2018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C01764AF-42C2-45A6-B01F-F1F9A0FFC17D}" type="slidenum">
              <a:rPr lang="en-US"/>
              <a:pPr>
                <a:defRPr/>
              </a:pPr>
              <a:t>‹#›</a:t>
            </a:fld>
            <a:endParaRPr lang="en-US" dirty="0"/>
          </a:p>
        </p:txBody>
      </p:sp>
    </p:spTree>
    <p:extLst>
      <p:ext uri="{BB962C8B-B14F-4D97-AF65-F5344CB8AC3E}">
        <p14:creationId xmlns:p14="http://schemas.microsoft.com/office/powerpoint/2010/main" val="198329935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01323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1625"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76400"/>
            <a:ext cx="4194175" cy="2135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63988"/>
            <a:ext cx="4194175" cy="2135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304800" y="6245225"/>
            <a:ext cx="2286000" cy="476250"/>
          </a:xfrm>
        </p:spPr>
        <p:txBody>
          <a:bodyPr/>
          <a:lstStyle>
            <a:lvl1pPr fontAlgn="auto">
              <a:spcBef>
                <a:spcPts val="0"/>
              </a:spcBef>
              <a:spcAft>
                <a:spcPts val="0"/>
              </a:spcAft>
              <a:defRPr/>
            </a:lvl1pPr>
          </a:lstStyle>
          <a:p>
            <a:pPr>
              <a:defRPr/>
            </a:pPr>
            <a:endParaRPr lang="en-US"/>
          </a:p>
        </p:txBody>
      </p:sp>
      <p:sp>
        <p:nvSpPr>
          <p:cNvPr id="7" name="Footer Placeholder 6"/>
          <p:cNvSpPr>
            <a:spLocks noGrp="1"/>
          </p:cNvSpPr>
          <p:nvPr>
            <p:ph type="ftr" sz="quarter" idx="11"/>
          </p:nvPr>
        </p:nvSpPr>
        <p:spPr>
          <a:xfrm>
            <a:off x="3124200" y="6245225"/>
            <a:ext cx="2895600" cy="476250"/>
          </a:xfrm>
        </p:spPr>
        <p:txBody>
          <a:bodyPr/>
          <a:lstStyle>
            <a:lvl1pPr fontAlgn="auto">
              <a:spcBef>
                <a:spcPts val="0"/>
              </a:spcBef>
              <a:spcAft>
                <a:spcPts val="0"/>
              </a:spcAft>
              <a:defRPr/>
            </a:lvl1pPr>
          </a:lstStyle>
          <a:p>
            <a:pPr>
              <a:defRPr/>
            </a:pPr>
            <a:endParaRPr lang="en-US">
              <a:solidFill>
                <a:srgbClr val="2F2B20">
                  <a:lumMod val="65000"/>
                  <a:lumOff val="35000"/>
                </a:srgbClr>
              </a:solidFill>
            </a:endParaRPr>
          </a:p>
        </p:txBody>
      </p:sp>
      <p:sp>
        <p:nvSpPr>
          <p:cNvPr id="8" name="Slide Number Placeholder 7"/>
          <p:cNvSpPr>
            <a:spLocks noGrp="1"/>
          </p:cNvSpPr>
          <p:nvPr>
            <p:ph type="sldNum" sz="quarter" idx="12"/>
          </p:nvPr>
        </p:nvSpPr>
        <p:spPr>
          <a:xfrm>
            <a:off x="6553200" y="6245225"/>
            <a:ext cx="2286000" cy="476250"/>
          </a:xfrm>
        </p:spPr>
        <p:txBody>
          <a:bodyPr/>
          <a:lstStyle>
            <a:lvl1pPr fontAlgn="auto">
              <a:spcBef>
                <a:spcPts val="0"/>
              </a:spcBef>
              <a:spcAft>
                <a:spcPts val="0"/>
              </a:spcAft>
              <a:defRPr/>
            </a:lvl1pPr>
          </a:lstStyle>
          <a:p>
            <a:pPr>
              <a:defRPr/>
            </a:pPr>
            <a:fld id="{D0B7986A-FE10-419E-A72F-D3197FDC62F3}" type="slidenum">
              <a:rPr lang="en-US"/>
              <a:pPr>
                <a:defRPr/>
              </a:pPr>
              <a:t>‹#›</a:t>
            </a:fld>
            <a:endParaRPr lang="en-US"/>
          </a:p>
        </p:txBody>
      </p:sp>
    </p:spTree>
    <p:extLst>
      <p:ext uri="{BB962C8B-B14F-4D97-AF65-F5344CB8AC3E}">
        <p14:creationId xmlns:p14="http://schemas.microsoft.com/office/powerpoint/2010/main" val="256613245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AE6B8AB5-B728-4334-8618-4AAB8BA533CB}" type="datetimeFigureOut">
              <a:rPr lang="en-US"/>
              <a:pPr>
                <a:defRPr/>
              </a:pPr>
              <a:t>6/26/2018</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5" name="Slide Number Placeholder 4"/>
          <p:cNvSpPr>
            <a:spLocks noGrp="1"/>
          </p:cNvSpPr>
          <p:nvPr>
            <p:ph type="sldNum" sz="quarter" idx="12"/>
          </p:nvPr>
        </p:nvSpPr>
        <p:spPr/>
        <p:txBody>
          <a:bodyPr/>
          <a:lstStyle>
            <a:lvl1pPr>
              <a:defRPr/>
            </a:lvl1pPr>
          </a:lstStyle>
          <a:p>
            <a:pPr>
              <a:defRPr/>
            </a:pPr>
            <a:fld id="{437BBE38-5E97-43F3-84B0-4AF398B3B4E1}" type="slidenum">
              <a:rPr lang="en-US"/>
              <a:pPr>
                <a:defRPr/>
              </a:pPr>
              <a:t>‹#›</a:t>
            </a:fld>
            <a:endParaRPr lang="en-US"/>
          </a:p>
        </p:txBody>
      </p:sp>
    </p:spTree>
    <p:extLst>
      <p:ext uri="{BB962C8B-B14F-4D97-AF65-F5344CB8AC3E}">
        <p14:creationId xmlns:p14="http://schemas.microsoft.com/office/powerpoint/2010/main" val="384927213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solidFill>
                  <a:srgbClr val="FFFFFF"/>
                </a:solidFill>
              </a:defRPr>
            </a:lvl1pPr>
          </a:lstStyle>
          <a:p>
            <a:pPr>
              <a:defRPr/>
            </a:pPr>
            <a:endParaRPr lang="en-US"/>
          </a:p>
        </p:txBody>
      </p:sp>
      <p:sp>
        <p:nvSpPr>
          <p:cNvPr id="6" name="Rectangle 5"/>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solidFill>
                  <a:srgbClr val="FFFFFF"/>
                </a:solidFill>
              </a:defRPr>
            </a:lvl1pPr>
          </a:lstStyle>
          <a:p>
            <a:pPr>
              <a:defRPr/>
            </a:pPr>
            <a:fld id="{1195B925-59C6-4006-9FE2-9527F3BFF056}" type="slidenum">
              <a:rPr lang="en-US"/>
              <a:pPr>
                <a:defRPr/>
              </a:pPr>
              <a:t>‹#›</a:t>
            </a:fld>
            <a:endParaRPr lang="en-US"/>
          </a:p>
        </p:txBody>
      </p:sp>
    </p:spTree>
    <p:extLst>
      <p:ext uri="{BB962C8B-B14F-4D97-AF65-F5344CB8AC3E}">
        <p14:creationId xmlns:p14="http://schemas.microsoft.com/office/powerpoint/2010/main" val="98357929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dirty="0">
                <a:latin typeface="Calibri"/>
                <a:ea typeface="MS PGothic" pitchFamily="34" charset="-128"/>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2F2B20">
                  <a:lumMod val="65000"/>
                  <a:lumOff val="35000"/>
                </a:srgb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3BDA905B-6950-4DC8-A009-CB69C1D333BE}" type="slidenum">
              <a:rPr lang="en-US"/>
              <a:pPr>
                <a:defRPr/>
              </a:pPr>
              <a:t>‹#›</a:t>
            </a:fld>
            <a:endParaRPr lang="en-US"/>
          </a:p>
        </p:txBody>
      </p:sp>
    </p:spTree>
    <p:extLst>
      <p:ext uri="{BB962C8B-B14F-4D97-AF65-F5344CB8AC3E}">
        <p14:creationId xmlns:p14="http://schemas.microsoft.com/office/powerpoint/2010/main" val="290936252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80188" y="188913"/>
            <a:ext cx="2133600" cy="365125"/>
          </a:xfrm>
        </p:spPr>
        <p:txBody>
          <a:bodyPr/>
          <a:lstStyle>
            <a:lvl1pPr>
              <a:defRPr/>
            </a:lvl1pPr>
          </a:lstStyle>
          <a:p>
            <a:pPr>
              <a:defRPr/>
            </a:pPr>
            <a:fld id="{F0AAE3F0-3397-4BF0-B7A6-B70D2BC02613}" type="datetimeFigureOut">
              <a:rPr lang="en-US"/>
              <a:pPr>
                <a:defRPr/>
              </a:pPr>
              <a:t>6/26/2018</a:t>
            </a:fld>
            <a:endParaRPr lang="en-US" dirty="0"/>
          </a:p>
        </p:txBody>
      </p:sp>
      <p:sp>
        <p:nvSpPr>
          <p:cNvPr id="3" name="Footer Placeholder 2"/>
          <p:cNvSpPr>
            <a:spLocks noGrp="1"/>
          </p:cNvSpPr>
          <p:nvPr>
            <p:ph type="ftr" sz="quarter" idx="11"/>
          </p:nvPr>
        </p:nvSpPr>
        <p:spPr>
          <a:xfrm>
            <a:off x="1120775" y="188913"/>
            <a:ext cx="2895600" cy="365125"/>
          </a:xfrm>
        </p:spPr>
        <p:txBody>
          <a:bodyPr/>
          <a:lstStyle>
            <a:lvl1pPr>
              <a:defRPr/>
            </a:lvl1pPr>
          </a:lstStyle>
          <a:p>
            <a:pPr>
              <a:defRPr/>
            </a:pPr>
            <a:endParaRPr lang="en-US">
              <a:solidFill>
                <a:srgbClr val="2F2B20">
                  <a:lumMod val="65000"/>
                  <a:lumOff val="35000"/>
                </a:srgbClr>
              </a:solidFill>
            </a:endParaRPr>
          </a:p>
        </p:txBody>
      </p:sp>
      <p:sp>
        <p:nvSpPr>
          <p:cNvPr id="4" name="Slide Number Placeholder 3"/>
          <p:cNvSpPr>
            <a:spLocks noGrp="1"/>
          </p:cNvSpPr>
          <p:nvPr>
            <p:ph type="sldNum" sz="quarter" idx="12"/>
          </p:nvPr>
        </p:nvSpPr>
        <p:spPr>
          <a:xfrm>
            <a:off x="8789988" y="6569075"/>
            <a:ext cx="457200" cy="365125"/>
          </a:xfrm>
        </p:spPr>
        <p:txBody>
          <a:bodyPr/>
          <a:lstStyle>
            <a:lvl1pPr>
              <a:defRPr/>
            </a:lvl1pPr>
          </a:lstStyle>
          <a:p>
            <a:pPr>
              <a:defRPr/>
            </a:pPr>
            <a:fld id="{B96144F8-BB90-4BED-8473-76017740B2E9}" type="slidenum">
              <a:rPr lang="en-US"/>
              <a:pPr>
                <a:defRPr/>
              </a:pPr>
              <a:t>‹#›</a:t>
            </a:fld>
            <a:endParaRPr lang="en-US" dirty="0"/>
          </a:p>
        </p:txBody>
      </p:sp>
    </p:spTree>
    <p:extLst>
      <p:ext uri="{BB962C8B-B14F-4D97-AF65-F5344CB8AC3E}">
        <p14:creationId xmlns:p14="http://schemas.microsoft.com/office/powerpoint/2010/main" val="1416237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23CFEC-0CE8-4CB9-8A75-5B358E0CB653}" type="datetimeFigureOut">
              <a:rPr lang="en-US"/>
              <a:pPr>
                <a:defRPr/>
              </a:pPr>
              <a:t>6/26/2018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7C4622-072F-485D-AEE5-48135D8FE3BF}" type="slidenum">
              <a:rPr lang="en-US"/>
              <a:pPr>
                <a:defRPr/>
              </a:pPr>
              <a:t>‹#›</a:t>
            </a:fld>
            <a:endParaRPr lang="en-US"/>
          </a:p>
        </p:txBody>
      </p:sp>
    </p:spTree>
    <p:extLst>
      <p:ext uri="{BB962C8B-B14F-4D97-AF65-F5344CB8AC3E}">
        <p14:creationId xmlns:p14="http://schemas.microsoft.com/office/powerpoint/2010/main" val="39733065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b="0">
                <a:ea typeface="+mn-ea"/>
                <a:cs typeface="+mn-cs"/>
              </a:defRPr>
            </a:lvl1pPr>
          </a:lstStyle>
          <a:p>
            <a:pPr>
              <a:defRPr/>
            </a:pPr>
            <a:fld id="{1381AB92-5283-4940-8F67-DCD926383FB2}" type="datetimeFigureOut">
              <a:rPr lang="en-US"/>
              <a:pPr>
                <a:defRPr/>
              </a:pPr>
              <a:t>6/26/2018</a:t>
            </a:fld>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b="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b="0">
                <a:ea typeface="+mn-ea"/>
                <a:cs typeface="+mn-cs"/>
              </a:defRPr>
            </a:lvl1pPr>
          </a:lstStyle>
          <a:p>
            <a:pPr>
              <a:defRPr/>
            </a:pPr>
            <a:fld id="{BA9FBD48-8DA2-483B-925F-611FE887AD88}" type="slidenum">
              <a:rPr lang="en-US"/>
              <a:pPr>
                <a:defRPr/>
              </a:pPr>
              <a:t>‹#›</a:t>
            </a:fld>
            <a:endParaRPr lang="en-US"/>
          </a:p>
        </p:txBody>
      </p:sp>
    </p:spTree>
    <p:extLst>
      <p:ext uri="{BB962C8B-B14F-4D97-AF65-F5344CB8AC3E}">
        <p14:creationId xmlns:p14="http://schemas.microsoft.com/office/powerpoint/2010/main" val="92183385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Garamond" pitchFamily="18"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Garamond" pitchFamily="18"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Garamond" pitchFamily="18"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p:spPr>
            <p:txBody>
              <a:bodyPr/>
              <a:lstStyle/>
              <a:p>
                <a:pPr eaLnBrk="0" hangingPunct="0">
                  <a:defRPr/>
                </a:pPr>
                <a:endParaRPr lang="en-US">
                  <a:solidFill>
                    <a:srgbClr val="FFFFFF"/>
                  </a:solidFill>
                  <a:latin typeface="Garamond" pitchFamily="18"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Garamond" pitchFamily="18"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Garamond" pitchFamily="18"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p:spPr>
          <p:txBody>
            <a:bodyPr/>
            <a:lstStyle/>
            <a:p>
              <a:pPr eaLnBrk="0" hangingPunct="0">
                <a:defRPr/>
              </a:pPr>
              <a:endParaRPr lang="en-US">
                <a:solidFill>
                  <a:srgbClr val="FFFFFF"/>
                </a:solidFill>
                <a:latin typeface="Garamond" pitchFamily="18" charset="0"/>
              </a:endParaRPr>
            </a:p>
          </p:txBody>
        </p:sp>
      </p:grpSp>
      <p:sp>
        <p:nvSpPr>
          <p:cNvPr id="205835"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20583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D0EC3DDC-95A0-4151-8E86-5304A9C73B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5470641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53B154A-5530-49C1-81ED-A6049BC72361}"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5195611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1A91F469-D63D-4702-BEE1-A340DA90E4D3}"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0173356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FE3558A-3AA2-4E3E-810C-CFE5D98DD5BC}"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6365391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FE101D01-FDB9-440F-A9ED-3889115E8E61}"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3443711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F6804E21-CF04-48A0-B8AE-435CADDEB3DF}"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2571732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C017CAE9-870A-4F77-BE8F-DB101A684931}"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6309001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9AD115F-19E2-4B5E-BBEF-F382AE90806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0370963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C76F43D-0BDD-4764-A22E-3F6403F38AEC}"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1934518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23B519F-E925-44BE-B15C-EB482426A667}"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47460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b="0">
                <a:ea typeface="+mn-ea"/>
                <a:cs typeface="+mn-cs"/>
              </a:defRPr>
            </a:lvl1pPr>
          </a:lstStyle>
          <a:p>
            <a:pPr>
              <a:defRPr/>
            </a:pPr>
            <a:fld id="{C74607BA-0904-4CBB-A006-D2A99D2DA3EB}" type="datetimeFigureOut">
              <a:rPr lang="en-US"/>
              <a:pPr>
                <a:defRPr/>
              </a:pPr>
              <a:t>6/26/2018</a:t>
            </a:fld>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b="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b="0">
                <a:ea typeface="+mn-ea"/>
                <a:cs typeface="+mn-cs"/>
              </a:defRPr>
            </a:lvl1pPr>
          </a:lstStyle>
          <a:p>
            <a:pPr>
              <a:defRPr/>
            </a:pPr>
            <a:fld id="{0CFFB752-3022-4690-B6F6-1048C3E4EE94}" type="slidenum">
              <a:rPr lang="en-US"/>
              <a:pPr>
                <a:defRPr/>
              </a:pPr>
              <a:t>‹#›</a:t>
            </a:fld>
            <a:endParaRPr lang="en-US"/>
          </a:p>
        </p:txBody>
      </p:sp>
    </p:spTree>
    <p:extLst>
      <p:ext uri="{BB962C8B-B14F-4D97-AF65-F5344CB8AC3E}">
        <p14:creationId xmlns:p14="http://schemas.microsoft.com/office/powerpoint/2010/main" val="191554472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DDA3FE6-4139-4263-A5C5-B8D0F97D6CD1}"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67817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9D8C5D07-A7ED-4386-B082-5BA3A92C1F8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6200115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AF62B15-90E1-4624-A8B1-0C683060EE6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0784764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Garamond" pitchFamily="18"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Garamond" pitchFamily="18"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Garamond" pitchFamily="18"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p:spPr>
            <p:txBody>
              <a:bodyPr/>
              <a:lstStyle/>
              <a:p>
                <a:pPr eaLnBrk="0" hangingPunct="0">
                  <a:defRPr/>
                </a:pPr>
                <a:endParaRPr lang="en-US">
                  <a:solidFill>
                    <a:srgbClr val="FFFFFF"/>
                  </a:solidFill>
                  <a:latin typeface="Garamond" pitchFamily="18"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Garamond" pitchFamily="18"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Garamond" pitchFamily="18"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p:spPr>
          <p:txBody>
            <a:bodyPr/>
            <a:lstStyle/>
            <a:p>
              <a:pPr eaLnBrk="0" hangingPunct="0">
                <a:defRPr/>
              </a:pPr>
              <a:endParaRPr lang="en-US">
                <a:solidFill>
                  <a:srgbClr val="FFFFFF"/>
                </a:solidFill>
                <a:latin typeface="Garamond" pitchFamily="18" charset="0"/>
              </a:endParaRPr>
            </a:p>
          </p:txBody>
        </p:sp>
      </p:grpSp>
      <p:sp>
        <p:nvSpPr>
          <p:cNvPr id="205835"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20583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D0EC3DDC-95A0-4151-8E86-5304A9C73B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987496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53B154A-5530-49C1-81ED-A6049BC72361}"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8059316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1A91F469-D63D-4702-BEE1-A340DA90E4D3}"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5195563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FE3558A-3AA2-4E3E-810C-CFE5D98DD5BC}"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9443679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FE101D01-FDB9-440F-A9ED-3889115E8E61}"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0285750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F6804E21-CF04-48A0-B8AE-435CADDEB3DF}"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7836511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C017CAE9-870A-4F77-BE8F-DB101A684931}"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297448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b="0">
                <a:ea typeface="+mn-ea"/>
                <a:cs typeface="+mn-cs"/>
              </a:defRPr>
            </a:lvl1pPr>
          </a:lstStyle>
          <a:p>
            <a:pPr>
              <a:defRPr/>
            </a:pPr>
            <a:fld id="{3420CBA6-7289-4F88-91E6-797EDBFACB79}" type="datetimeFigureOut">
              <a:rPr lang="en-US"/>
              <a:pPr>
                <a:defRPr/>
              </a:pPr>
              <a:t>6/26/2018</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b="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b="0">
                <a:ea typeface="+mn-ea"/>
                <a:cs typeface="+mn-cs"/>
              </a:defRPr>
            </a:lvl1pPr>
          </a:lstStyle>
          <a:p>
            <a:pPr>
              <a:defRPr/>
            </a:pPr>
            <a:fld id="{443FED61-DA60-444D-AF40-B653EB04E6E1}" type="slidenum">
              <a:rPr lang="en-US"/>
              <a:pPr>
                <a:defRPr/>
              </a:pPr>
              <a:t>‹#›</a:t>
            </a:fld>
            <a:endParaRPr lang="en-US"/>
          </a:p>
        </p:txBody>
      </p:sp>
    </p:spTree>
    <p:extLst>
      <p:ext uri="{BB962C8B-B14F-4D97-AF65-F5344CB8AC3E}">
        <p14:creationId xmlns:p14="http://schemas.microsoft.com/office/powerpoint/2010/main" val="213962258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9AD115F-19E2-4B5E-BBEF-F382AE90806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835346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C76F43D-0BDD-4764-A22E-3F6403F38AEC}"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9604900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23B519F-E925-44BE-B15C-EB482426A667}"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3927699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DDA3FE6-4139-4263-A5C5-B8D0F97D6CD1}"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886096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9D8C5D07-A7ED-4386-B082-5BA3A92C1F8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4027995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AF62B15-90E1-4624-A8B1-0C683060EE6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97384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b="0">
                <a:ea typeface="+mn-ea"/>
                <a:cs typeface="+mn-cs"/>
              </a:defRPr>
            </a:lvl1pPr>
          </a:lstStyle>
          <a:p>
            <a:pPr>
              <a:defRPr/>
            </a:pPr>
            <a:fld id="{27D31AE0-3F00-4121-B1D1-EBB7F2C720A4}" type="datetimeFigureOut">
              <a:rPr lang="en-US"/>
              <a:pPr>
                <a:defRPr/>
              </a:pPr>
              <a:t>6/26/2018</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b="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b="0">
                <a:ea typeface="+mn-ea"/>
                <a:cs typeface="+mn-cs"/>
              </a:defRPr>
            </a:lvl1pPr>
          </a:lstStyle>
          <a:p>
            <a:pPr>
              <a:defRPr/>
            </a:pPr>
            <a:fld id="{8D4E4BC3-DD21-4A88-9841-5A9F9960DF43}" type="slidenum">
              <a:rPr lang="en-US"/>
              <a:pPr>
                <a:defRPr/>
              </a:pPr>
              <a:t>‹#›</a:t>
            </a:fld>
            <a:endParaRPr lang="en-US"/>
          </a:p>
        </p:txBody>
      </p:sp>
    </p:spTree>
    <p:extLst>
      <p:ext uri="{BB962C8B-B14F-4D97-AF65-F5344CB8AC3E}">
        <p14:creationId xmlns:p14="http://schemas.microsoft.com/office/powerpoint/2010/main" val="1610997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fontAlgn="auto">
              <a:spcBef>
                <a:spcPts val="0"/>
              </a:spcBef>
              <a:spcAft>
                <a:spcPts val="0"/>
              </a:spcAft>
              <a:defRPr b="0">
                <a:solidFill>
                  <a:srgbClr val="FFFFFF"/>
                </a:solidFill>
                <a:ea typeface="+mn-ea"/>
                <a:cs typeface="+mn-cs"/>
              </a:defRPr>
            </a:lvl1pPr>
          </a:lstStyle>
          <a:p>
            <a:pPr>
              <a:defRPr/>
            </a:pPr>
            <a:endParaRPr lang="en-US"/>
          </a:p>
        </p:txBody>
      </p:sp>
      <p:sp>
        <p:nvSpPr>
          <p:cNvPr id="7" name="Rectangle 5"/>
          <p:cNvSpPr>
            <a:spLocks noGrp="1" noChangeArrowheads="1"/>
          </p:cNvSpPr>
          <p:nvPr>
            <p:ph type="ftr" sz="quarter" idx="11"/>
          </p:nvPr>
        </p:nvSpPr>
        <p:spPr/>
        <p:txBody>
          <a:bodyPr/>
          <a:lstStyle>
            <a:lvl1pPr fontAlgn="auto">
              <a:spcBef>
                <a:spcPts val="0"/>
              </a:spcBef>
              <a:spcAft>
                <a:spcPts val="0"/>
              </a:spcAft>
              <a:defRPr b="0">
                <a:solidFill>
                  <a:srgbClr val="FFFFFF"/>
                </a:solidFill>
                <a:ea typeface="+mn-ea"/>
                <a:cs typeface="+mn-cs"/>
              </a:defRPr>
            </a:lvl1pPr>
          </a:lstStyle>
          <a:p>
            <a:pPr>
              <a:defRPr/>
            </a:pPr>
            <a:endParaRPr lang="en-US"/>
          </a:p>
        </p:txBody>
      </p:sp>
      <p:sp>
        <p:nvSpPr>
          <p:cNvPr id="8" name="Rectangle 6"/>
          <p:cNvSpPr>
            <a:spLocks noGrp="1" noChangeArrowheads="1"/>
          </p:cNvSpPr>
          <p:nvPr>
            <p:ph type="sldNum" sz="quarter" idx="12"/>
          </p:nvPr>
        </p:nvSpPr>
        <p:spPr/>
        <p:txBody>
          <a:bodyPr/>
          <a:lstStyle>
            <a:lvl1pPr fontAlgn="auto">
              <a:spcBef>
                <a:spcPts val="0"/>
              </a:spcBef>
              <a:spcAft>
                <a:spcPts val="0"/>
              </a:spcAft>
              <a:defRPr b="0">
                <a:solidFill>
                  <a:srgbClr val="FFFFFF"/>
                </a:solidFill>
                <a:ea typeface="+mn-ea"/>
                <a:cs typeface="+mn-cs"/>
              </a:defRPr>
            </a:lvl1pPr>
          </a:lstStyle>
          <a:p>
            <a:pPr>
              <a:defRPr/>
            </a:pPr>
            <a:fld id="{F594B6C8-04FD-4CAC-B1A3-BE95FB628A2F}" type="slidenum">
              <a:rPr lang="en-US"/>
              <a:pPr>
                <a:defRPr/>
              </a:pPr>
              <a:t>‹#›</a:t>
            </a:fld>
            <a:endParaRPr lang="en-US"/>
          </a:p>
        </p:txBody>
      </p:sp>
    </p:spTree>
    <p:extLst>
      <p:ext uri="{BB962C8B-B14F-4D97-AF65-F5344CB8AC3E}">
        <p14:creationId xmlns:p14="http://schemas.microsoft.com/office/powerpoint/2010/main" val="206360945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rtlCol="0">
            <a:normAutofit/>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b="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b="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b="0">
                <a:ea typeface="+mn-ea"/>
                <a:cs typeface="+mn-cs"/>
              </a:defRPr>
            </a:lvl1pPr>
          </a:lstStyle>
          <a:p>
            <a:pPr>
              <a:defRPr/>
            </a:pPr>
            <a:fld id="{208C9B68-79B9-4793-BB87-74B4B36522B5}" type="slidenum">
              <a:rPr lang="en-US"/>
              <a:pPr>
                <a:defRPr/>
              </a:pPr>
              <a:t>‹#›</a:t>
            </a:fld>
            <a:endParaRPr lang="en-US"/>
          </a:p>
        </p:txBody>
      </p:sp>
    </p:spTree>
    <p:extLst>
      <p:ext uri="{BB962C8B-B14F-4D97-AF65-F5344CB8AC3E}">
        <p14:creationId xmlns:p14="http://schemas.microsoft.com/office/powerpoint/2010/main" val="21421535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base">
              <a:spcBef>
                <a:spcPct val="0"/>
              </a:spcBef>
              <a:spcAft>
                <a:spcPct val="0"/>
              </a:spcAft>
              <a:defRPr b="1">
                <a:solidFill>
                  <a:prstClr val="black">
                    <a:tint val="75000"/>
                  </a:prstClr>
                </a:solidFill>
                <a:latin typeface="Calibri"/>
                <a:ea typeface="ＭＳ Ｐゴシック" charset="0"/>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fontAlgn="base">
              <a:spcBef>
                <a:spcPct val="0"/>
              </a:spcBef>
              <a:spcAft>
                <a:spcPct val="0"/>
              </a:spcAft>
              <a:defRPr b="1">
                <a:ea typeface="ＭＳ Ｐゴシック" charset="0"/>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b="1">
                <a:ea typeface="+mn-ea"/>
                <a:cs typeface="+mn-cs"/>
              </a:defRPr>
            </a:lvl1pPr>
          </a:lstStyle>
          <a:p>
            <a:pPr>
              <a:defRPr/>
            </a:pPr>
            <a:fld id="{805C499D-C64D-49FF-AAD2-8CE466C1AE3C}" type="slidenum">
              <a:rPr lang="en-US"/>
              <a:pPr>
                <a:defRPr/>
              </a:pPr>
              <a:t>‹#›</a:t>
            </a:fld>
            <a:endParaRPr lang="en-US"/>
          </a:p>
        </p:txBody>
      </p:sp>
    </p:spTree>
    <p:extLst>
      <p:ext uri="{BB962C8B-B14F-4D97-AF65-F5344CB8AC3E}">
        <p14:creationId xmlns:p14="http://schemas.microsoft.com/office/powerpoint/2010/main" val="41856931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rtlCol="0">
            <a:normAutofit/>
          </a:bodyPr>
          <a:lstStyle/>
          <a:p>
            <a:pPr lvl="0"/>
            <a:endParaRPr lang="en-US" noProof="0"/>
          </a:p>
        </p:txBody>
      </p:sp>
      <p:sp>
        <p:nvSpPr>
          <p:cNvPr id="4" name="Rectangle 4"/>
          <p:cNvSpPr>
            <a:spLocks noGrp="1" noChangeArrowheads="1"/>
          </p:cNvSpPr>
          <p:nvPr>
            <p:ph type="dt" sz="half" idx="10"/>
          </p:nvPr>
        </p:nvSpPr>
        <p:spPr/>
        <p:txBody>
          <a:bodyPr/>
          <a:lstStyle>
            <a:lvl1pPr fontAlgn="base">
              <a:spcBef>
                <a:spcPct val="0"/>
              </a:spcBef>
              <a:spcAft>
                <a:spcPct val="0"/>
              </a:spcAft>
              <a:defRPr b="1">
                <a:solidFill>
                  <a:prstClr val="black">
                    <a:tint val="75000"/>
                  </a:prstClr>
                </a:solidFill>
                <a:latin typeface="Calibri"/>
                <a:ea typeface="ＭＳ Ｐゴシック" charset="0"/>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base">
              <a:spcBef>
                <a:spcPct val="0"/>
              </a:spcBef>
              <a:spcAft>
                <a:spcPct val="0"/>
              </a:spcAft>
              <a:defRPr b="1">
                <a:ea typeface="ＭＳ Ｐゴシック"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b="1">
                <a:ea typeface="+mn-ea"/>
                <a:cs typeface="+mn-cs"/>
              </a:defRPr>
            </a:lvl1pPr>
          </a:lstStyle>
          <a:p>
            <a:pPr>
              <a:defRPr/>
            </a:pPr>
            <a:fld id="{49157223-7486-4B99-BB19-F2899962BDD3}" type="slidenum">
              <a:rPr lang="en-US"/>
              <a:pPr>
                <a:defRPr/>
              </a:pPr>
              <a:t>‹#›</a:t>
            </a:fld>
            <a:endParaRPr lang="en-US"/>
          </a:p>
        </p:txBody>
      </p:sp>
    </p:spTree>
    <p:extLst>
      <p:ext uri="{BB962C8B-B14F-4D97-AF65-F5344CB8AC3E}">
        <p14:creationId xmlns:p14="http://schemas.microsoft.com/office/powerpoint/2010/main" val="39921942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fontAlgn="auto">
              <a:spcBef>
                <a:spcPts val="0"/>
              </a:spcBef>
              <a:spcAft>
                <a:spcPts val="0"/>
              </a:spcAft>
              <a:defRPr b="0">
                <a:latin typeface="Calibri" charset="0"/>
                <a:ea typeface="ＭＳ Ｐゴシック" charset="0"/>
                <a:cs typeface="+mn-cs"/>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fontAlgn="auto">
              <a:spcBef>
                <a:spcPts val="0"/>
              </a:spcBef>
              <a:spcAft>
                <a:spcPts val="0"/>
              </a:spcAft>
              <a:defRPr b="0">
                <a:latin typeface="Calibri" charset="0"/>
                <a:ea typeface="ＭＳ Ｐゴシック"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wrap="square" numCol="1" anchor="t" anchorCtr="0" compatLnSpc="1">
            <a:prstTxWarp prst="textNoShape">
              <a:avLst/>
            </a:prstTxWarp>
          </a:bodyPr>
          <a:lstStyle>
            <a:lvl1pPr fontAlgn="auto">
              <a:spcBef>
                <a:spcPts val="0"/>
              </a:spcBef>
              <a:spcAft>
                <a:spcPts val="0"/>
              </a:spcAft>
              <a:defRPr b="0">
                <a:ea typeface="+mn-ea"/>
                <a:cs typeface="+mn-cs"/>
              </a:defRPr>
            </a:lvl1pPr>
          </a:lstStyle>
          <a:p>
            <a:pPr>
              <a:defRPr/>
            </a:pPr>
            <a:fld id="{8AE4B0B4-38EB-44F4-A067-020CEAAA6839}" type="slidenum">
              <a:rPr lang="en-US"/>
              <a:pPr>
                <a:defRPr/>
              </a:pPr>
              <a:t>‹#›</a:t>
            </a:fld>
            <a:endParaRPr lang="en-US"/>
          </a:p>
        </p:txBody>
      </p:sp>
    </p:spTree>
    <p:extLst>
      <p:ext uri="{BB962C8B-B14F-4D97-AF65-F5344CB8AC3E}">
        <p14:creationId xmlns:p14="http://schemas.microsoft.com/office/powerpoint/2010/main" val="20521065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1625"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04800" y="6245225"/>
            <a:ext cx="2286000" cy="476250"/>
          </a:xfrm>
        </p:spPr>
        <p:txBody>
          <a:bodyPr/>
          <a:lstStyle>
            <a:lvl1pPr fontAlgn="auto">
              <a:spcBef>
                <a:spcPts val="0"/>
              </a:spcBef>
              <a:spcAft>
                <a:spcPts val="0"/>
              </a:spcAft>
              <a:defRPr b="0">
                <a:ea typeface="+mn-ea"/>
                <a:cs typeface="+mn-cs"/>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p:spPr>
        <p:txBody>
          <a:bodyPr/>
          <a:lstStyle>
            <a:lvl1pPr fontAlgn="auto">
              <a:spcBef>
                <a:spcPts val="0"/>
              </a:spcBef>
              <a:spcAft>
                <a:spcPts val="0"/>
              </a:spcAft>
              <a:defRPr b="0">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245225"/>
            <a:ext cx="2286000" cy="476250"/>
          </a:xfrm>
        </p:spPr>
        <p:txBody>
          <a:bodyPr/>
          <a:lstStyle>
            <a:lvl1pPr fontAlgn="auto">
              <a:spcBef>
                <a:spcPts val="0"/>
              </a:spcBef>
              <a:spcAft>
                <a:spcPts val="0"/>
              </a:spcAft>
              <a:defRPr b="0">
                <a:ea typeface="+mn-ea"/>
                <a:cs typeface="+mn-cs"/>
              </a:defRPr>
            </a:lvl1pPr>
          </a:lstStyle>
          <a:p>
            <a:pPr>
              <a:defRPr/>
            </a:pPr>
            <a:fld id="{DB0A2B47-DC5B-4C94-B468-DF10C4C64F44}" type="slidenum">
              <a:rPr lang="en-US"/>
              <a:pPr>
                <a:defRPr/>
              </a:pPr>
              <a:t>‹#›</a:t>
            </a:fld>
            <a:endParaRPr lang="en-US"/>
          </a:p>
        </p:txBody>
      </p:sp>
    </p:spTree>
    <p:extLst>
      <p:ext uri="{BB962C8B-B14F-4D97-AF65-F5344CB8AC3E}">
        <p14:creationId xmlns:p14="http://schemas.microsoft.com/office/powerpoint/2010/main" val="3916154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1DADF7A-099E-4507-96B4-4EE16D559017}" type="datetimeFigureOut">
              <a:rPr lang="en-US"/>
              <a:pPr>
                <a:defRPr/>
              </a:pPr>
              <a:t>6/26/2018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05766D-049B-432F-B5D8-1C01307F4C82}" type="slidenum">
              <a:rPr lang="en-US"/>
              <a:pPr>
                <a:defRPr/>
              </a:pPr>
              <a:t>‹#›</a:t>
            </a:fld>
            <a:endParaRPr lang="en-US"/>
          </a:p>
        </p:txBody>
      </p:sp>
    </p:spTree>
    <p:extLst>
      <p:ext uri="{BB962C8B-B14F-4D97-AF65-F5344CB8AC3E}">
        <p14:creationId xmlns:p14="http://schemas.microsoft.com/office/powerpoint/2010/main" val="20654909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rtlCol="0">
            <a:normAutofit/>
          </a:bodyPr>
          <a:lstStyle/>
          <a:p>
            <a:pPr lvl="0"/>
            <a:endParaRPr lang="en-US" noProof="0"/>
          </a:p>
        </p:txBody>
      </p:sp>
      <p:sp>
        <p:nvSpPr>
          <p:cNvPr id="5" name="Rectangle 4"/>
          <p:cNvSpPr>
            <a:spLocks noGrp="1" noChangeArrowheads="1"/>
          </p:cNvSpPr>
          <p:nvPr>
            <p:ph type="dt" sz="half" idx="10"/>
          </p:nvPr>
        </p:nvSpPr>
        <p:spPr/>
        <p:txBody>
          <a:bodyPr/>
          <a:lstStyle>
            <a:lvl1pPr fontAlgn="auto">
              <a:spcBef>
                <a:spcPts val="0"/>
              </a:spcBef>
              <a:spcAft>
                <a:spcPts val="0"/>
              </a:spcAft>
              <a:defRPr b="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b="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b="0">
                <a:ea typeface="+mn-ea"/>
                <a:cs typeface="+mn-cs"/>
              </a:defRPr>
            </a:lvl1pPr>
          </a:lstStyle>
          <a:p>
            <a:pPr>
              <a:defRPr/>
            </a:pPr>
            <a:fld id="{0823CFDF-0CAB-4684-B767-8528E6DC5CAE}" type="slidenum">
              <a:rPr lang="en-US"/>
              <a:pPr>
                <a:defRPr/>
              </a:pPr>
              <a:t>‹#›</a:t>
            </a:fld>
            <a:endParaRPr lang="en-US"/>
          </a:p>
        </p:txBody>
      </p:sp>
    </p:spTree>
    <p:extLst>
      <p:ext uri="{BB962C8B-B14F-4D97-AF65-F5344CB8AC3E}">
        <p14:creationId xmlns:p14="http://schemas.microsoft.com/office/powerpoint/2010/main" val="29699606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AA6CE5E-A8D7-493E-9B75-375C04CA9987}" type="datetimeFigureOut">
              <a:rPr lang="en-US"/>
              <a:pPr>
                <a:defRPr/>
              </a:pPr>
              <a:t>6/26/2018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536B12-C785-4295-836F-6CA9C920D008}" type="slidenum">
              <a:rPr lang="en-US"/>
              <a:pPr>
                <a:defRPr/>
              </a:pPr>
              <a:t>‹#›</a:t>
            </a:fld>
            <a:endParaRPr lang="en-US"/>
          </a:p>
        </p:txBody>
      </p:sp>
    </p:spTree>
    <p:extLst>
      <p:ext uri="{BB962C8B-B14F-4D97-AF65-F5344CB8AC3E}">
        <p14:creationId xmlns:p14="http://schemas.microsoft.com/office/powerpoint/2010/main" val="3012082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44FCAFA-B864-4FCB-B3A9-415A0D9A3E1A}" type="datetimeFigureOut">
              <a:rPr lang="en-US"/>
              <a:pPr>
                <a:defRPr/>
              </a:pPr>
              <a:t>6/26/2018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FF9B38-5608-45A3-88C3-1A9AC4503A41}" type="slidenum">
              <a:rPr lang="en-US"/>
              <a:pPr>
                <a:defRPr/>
              </a:pPr>
              <a:t>‹#›</a:t>
            </a:fld>
            <a:endParaRPr lang="en-US"/>
          </a:p>
        </p:txBody>
      </p:sp>
    </p:spTree>
    <p:extLst>
      <p:ext uri="{BB962C8B-B14F-4D97-AF65-F5344CB8AC3E}">
        <p14:creationId xmlns:p14="http://schemas.microsoft.com/office/powerpoint/2010/main" val="23343531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282D5D7-0BA7-4257-BB3A-53A2A59CFCD4}" type="datetimeFigureOut">
              <a:rPr lang="en-US"/>
              <a:pPr>
                <a:defRPr/>
              </a:pPr>
              <a:t>6/26/2018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8B1B55-501F-472B-AFBD-9DB3A81F0DDC}" type="slidenum">
              <a:rPr lang="en-US"/>
              <a:pPr>
                <a:defRPr/>
              </a:pPr>
              <a:t>‹#›</a:t>
            </a:fld>
            <a:endParaRPr lang="en-US"/>
          </a:p>
        </p:txBody>
      </p:sp>
    </p:spTree>
    <p:extLst>
      <p:ext uri="{BB962C8B-B14F-4D97-AF65-F5344CB8AC3E}">
        <p14:creationId xmlns:p14="http://schemas.microsoft.com/office/powerpoint/2010/main" val="32504925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4EA347F-16AA-4B3A-9A7F-709E9362AB06}" type="datetimeFigureOut">
              <a:rPr lang="en-US"/>
              <a:pPr>
                <a:defRPr/>
              </a:pPr>
              <a:t>6/26/2018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FA56FB-6AE7-44E2-B8E1-1EE80BFAEDCB}" type="slidenum">
              <a:rPr lang="en-US"/>
              <a:pPr>
                <a:defRPr/>
              </a:pPr>
              <a:t>‹#›</a:t>
            </a:fld>
            <a:endParaRPr lang="en-US"/>
          </a:p>
        </p:txBody>
      </p:sp>
    </p:spTree>
    <p:extLst>
      <p:ext uri="{BB962C8B-B14F-4D97-AF65-F5344CB8AC3E}">
        <p14:creationId xmlns:p14="http://schemas.microsoft.com/office/powerpoint/2010/main" val="32032138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16B8D3C-C5D8-4C1E-8D8A-BB34C08D3052}" type="datetimeFigureOut">
              <a:rPr lang="en-US"/>
              <a:pPr>
                <a:defRPr/>
              </a:pPr>
              <a:t>6/26/2018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2C28243-34E1-4D78-BE6D-B9E1FC2844B3}" type="slidenum">
              <a:rPr lang="en-US"/>
              <a:pPr>
                <a:defRPr/>
              </a:pPr>
              <a:t>‹#›</a:t>
            </a:fld>
            <a:endParaRPr lang="en-US"/>
          </a:p>
        </p:txBody>
      </p:sp>
    </p:spTree>
    <p:extLst>
      <p:ext uri="{BB962C8B-B14F-4D97-AF65-F5344CB8AC3E}">
        <p14:creationId xmlns:p14="http://schemas.microsoft.com/office/powerpoint/2010/main" val="1508487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8407D6B-603D-4714-B18D-52FBFD3FF479}" type="datetimeFigureOut">
              <a:rPr lang="en-US"/>
              <a:pPr>
                <a:defRPr/>
              </a:pPr>
              <a:t>6/26/2018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24E7A55-A66D-4314-B85C-C7866382D4BA}" type="slidenum">
              <a:rPr lang="en-US"/>
              <a:pPr>
                <a:defRPr/>
              </a:pPr>
              <a:t>‹#›</a:t>
            </a:fld>
            <a:endParaRPr lang="en-US"/>
          </a:p>
        </p:txBody>
      </p:sp>
    </p:spTree>
    <p:extLst>
      <p:ext uri="{BB962C8B-B14F-4D97-AF65-F5344CB8AC3E}">
        <p14:creationId xmlns:p14="http://schemas.microsoft.com/office/powerpoint/2010/main" val="23207170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FA2FCFA-A901-48EE-A5A7-AAB74F83938B}" type="datetimeFigureOut">
              <a:rPr lang="en-US"/>
              <a:pPr>
                <a:defRPr/>
              </a:pPr>
              <a:t>6/26/2018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DE87249-D824-429A-AC51-9AA71A164902}" type="slidenum">
              <a:rPr lang="en-US"/>
              <a:pPr>
                <a:defRPr/>
              </a:pPr>
              <a:t>‹#›</a:t>
            </a:fld>
            <a:endParaRPr lang="en-US"/>
          </a:p>
        </p:txBody>
      </p:sp>
    </p:spTree>
    <p:extLst>
      <p:ext uri="{BB962C8B-B14F-4D97-AF65-F5344CB8AC3E}">
        <p14:creationId xmlns:p14="http://schemas.microsoft.com/office/powerpoint/2010/main" val="8282213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36D4230-9BB0-4EB1-9B84-3E75E87378F3}" type="datetimeFigureOut">
              <a:rPr lang="en-US"/>
              <a:pPr>
                <a:defRPr/>
              </a:pPr>
              <a:t>6/26/2018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ACDC5CA-5703-4F44-B0B7-4B7472858B85}" type="slidenum">
              <a:rPr lang="en-US"/>
              <a:pPr>
                <a:defRPr/>
              </a:pPr>
              <a:t>‹#›</a:t>
            </a:fld>
            <a:endParaRPr lang="en-US"/>
          </a:p>
        </p:txBody>
      </p:sp>
    </p:spTree>
    <p:extLst>
      <p:ext uri="{BB962C8B-B14F-4D97-AF65-F5344CB8AC3E}">
        <p14:creationId xmlns:p14="http://schemas.microsoft.com/office/powerpoint/2010/main" val="20861645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F1BFC59-E166-40B5-A0D8-FEC4D78CAA6A}" type="datetimeFigureOut">
              <a:rPr lang="en-US"/>
              <a:pPr>
                <a:defRPr/>
              </a:pPr>
              <a:t>6/26/2018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C9C84D5-F682-42DE-A1E0-893BB82A9FAC}" type="slidenum">
              <a:rPr lang="en-US"/>
              <a:pPr>
                <a:defRPr/>
              </a:pPr>
              <a:t>‹#›</a:t>
            </a:fld>
            <a:endParaRPr lang="en-US"/>
          </a:p>
        </p:txBody>
      </p:sp>
    </p:spTree>
    <p:extLst>
      <p:ext uri="{BB962C8B-B14F-4D97-AF65-F5344CB8AC3E}">
        <p14:creationId xmlns:p14="http://schemas.microsoft.com/office/powerpoint/2010/main" val="3055420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3AEE10B-B69B-466E-8BBA-232A982EDDC6}" type="datetimeFigureOut">
              <a:rPr lang="en-US"/>
              <a:pPr>
                <a:defRPr/>
              </a:pPr>
              <a:t>6/26/2018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FF46F41-36DE-4874-B327-A8DE2326A66D}" type="slidenum">
              <a:rPr lang="en-US"/>
              <a:pPr>
                <a:defRPr/>
              </a:pPr>
              <a:t>‹#›</a:t>
            </a:fld>
            <a:endParaRPr lang="en-US"/>
          </a:p>
        </p:txBody>
      </p:sp>
    </p:spTree>
    <p:extLst>
      <p:ext uri="{BB962C8B-B14F-4D97-AF65-F5344CB8AC3E}">
        <p14:creationId xmlns:p14="http://schemas.microsoft.com/office/powerpoint/2010/main" val="15755675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86AA52B-4E9F-465E-B7CA-4969BAD6F4D4}" type="datetimeFigureOut">
              <a:rPr lang="en-US"/>
              <a:pPr>
                <a:defRPr/>
              </a:pPr>
              <a:t>6/26/2018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61DD42-31B9-4EED-88AC-3B9C59E98213}" type="slidenum">
              <a:rPr lang="en-US"/>
              <a:pPr>
                <a:defRPr/>
              </a:pPr>
              <a:t>‹#›</a:t>
            </a:fld>
            <a:endParaRPr lang="en-US"/>
          </a:p>
        </p:txBody>
      </p:sp>
    </p:spTree>
    <p:extLst>
      <p:ext uri="{BB962C8B-B14F-4D97-AF65-F5344CB8AC3E}">
        <p14:creationId xmlns:p14="http://schemas.microsoft.com/office/powerpoint/2010/main" val="19915948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520E01F-6BCE-42DC-AFB5-90C2D280E7B6}" type="datetimeFigureOut">
              <a:rPr lang="en-US"/>
              <a:pPr>
                <a:defRPr/>
              </a:pPr>
              <a:t>6/26/2018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DCEF58-FC32-489F-880B-03416362A782}" type="slidenum">
              <a:rPr lang="en-US"/>
              <a:pPr>
                <a:defRPr/>
              </a:pPr>
              <a:t>‹#›</a:t>
            </a:fld>
            <a:endParaRPr lang="en-US"/>
          </a:p>
        </p:txBody>
      </p:sp>
    </p:spTree>
    <p:extLst>
      <p:ext uri="{BB962C8B-B14F-4D97-AF65-F5344CB8AC3E}">
        <p14:creationId xmlns:p14="http://schemas.microsoft.com/office/powerpoint/2010/main" val="38099046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AEA9B2C-EA75-4EC4-8A76-26D5D6309D90}" type="slidenum">
              <a:rPr lang="en-US"/>
              <a:pPr>
                <a:defRPr/>
              </a:pPr>
              <a:t>‹#›</a:t>
            </a:fld>
            <a:endParaRPr lang="en-US"/>
          </a:p>
        </p:txBody>
      </p:sp>
    </p:spTree>
    <p:extLst>
      <p:ext uri="{BB962C8B-B14F-4D97-AF65-F5344CB8AC3E}">
        <p14:creationId xmlns:p14="http://schemas.microsoft.com/office/powerpoint/2010/main" val="22616278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rtlCol="0">
            <a:normAutofit/>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72A6A0B-AA32-4BF4-9D1C-FBEE27F68A43}" type="slidenum">
              <a:rPr lang="en-US"/>
              <a:pPr>
                <a:defRPr/>
              </a:pPr>
              <a:t>‹#›</a:t>
            </a:fld>
            <a:endParaRPr lang="en-US"/>
          </a:p>
        </p:txBody>
      </p:sp>
    </p:spTree>
    <p:extLst>
      <p:ext uri="{BB962C8B-B14F-4D97-AF65-F5344CB8AC3E}">
        <p14:creationId xmlns:p14="http://schemas.microsoft.com/office/powerpoint/2010/main" val="6472786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53E9027-BBCD-4FB7-BD3A-6F54E906DB84}" type="slidenum">
              <a:rPr lang="en-US"/>
              <a:pPr>
                <a:defRPr/>
              </a:pPr>
              <a:t>‹#›</a:t>
            </a:fld>
            <a:endParaRPr lang="en-US"/>
          </a:p>
        </p:txBody>
      </p:sp>
    </p:spTree>
    <p:extLst>
      <p:ext uri="{BB962C8B-B14F-4D97-AF65-F5344CB8AC3E}">
        <p14:creationId xmlns:p14="http://schemas.microsoft.com/office/powerpoint/2010/main" val="13073013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rtlCol="0">
            <a:normAutofit/>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15AA6D5-8C89-462A-8C9E-F68CC50A5A3F}" type="slidenum">
              <a:rPr lang="en-US"/>
              <a:pPr>
                <a:defRPr/>
              </a:pPr>
              <a:t>‹#›</a:t>
            </a:fld>
            <a:endParaRPr lang="en-US"/>
          </a:p>
        </p:txBody>
      </p:sp>
    </p:spTree>
    <p:extLst>
      <p:ext uri="{BB962C8B-B14F-4D97-AF65-F5344CB8AC3E}">
        <p14:creationId xmlns:p14="http://schemas.microsoft.com/office/powerpoint/2010/main" val="38075257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rtlCol="0">
            <a:normAutofit/>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C48F566-B89B-488A-9A24-00DED6B58CB1}" type="slidenum">
              <a:rPr lang="en-US"/>
              <a:pPr>
                <a:defRPr/>
              </a:pPr>
              <a:t>‹#›</a:t>
            </a:fld>
            <a:endParaRPr lang="en-US"/>
          </a:p>
        </p:txBody>
      </p:sp>
    </p:spTree>
    <p:extLst>
      <p:ext uri="{BB962C8B-B14F-4D97-AF65-F5344CB8AC3E}">
        <p14:creationId xmlns:p14="http://schemas.microsoft.com/office/powerpoint/2010/main" val="12197526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solidFill>
                  <a:srgbClr val="FFFFFF"/>
                </a:solidFill>
              </a:defRPr>
            </a:lvl1pPr>
          </a:lstStyle>
          <a:p>
            <a:pPr>
              <a:defRPr/>
            </a:pPr>
            <a:endParaRPr lang="en-US"/>
          </a:p>
        </p:txBody>
      </p:sp>
      <p:sp>
        <p:nvSpPr>
          <p:cNvPr id="7" name="Rectangle 5"/>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8" name="Rectangle 6"/>
          <p:cNvSpPr>
            <a:spLocks noGrp="1" noChangeArrowheads="1"/>
          </p:cNvSpPr>
          <p:nvPr>
            <p:ph type="sldNum" sz="quarter" idx="12"/>
          </p:nvPr>
        </p:nvSpPr>
        <p:spPr/>
        <p:txBody>
          <a:bodyPr/>
          <a:lstStyle>
            <a:lvl1pPr>
              <a:defRPr>
                <a:solidFill>
                  <a:srgbClr val="FFFFFF"/>
                </a:solidFill>
              </a:defRPr>
            </a:lvl1pPr>
          </a:lstStyle>
          <a:p>
            <a:pPr>
              <a:defRPr/>
            </a:pPr>
            <a:fld id="{1BB1AEF2-6184-482D-BF1C-0844CB64C0B3}" type="slidenum">
              <a:rPr lang="en-US"/>
              <a:pPr>
                <a:defRPr/>
              </a:pPr>
              <a:t>‹#›</a:t>
            </a:fld>
            <a:endParaRPr lang="en-US"/>
          </a:p>
        </p:txBody>
      </p:sp>
    </p:spTree>
    <p:extLst>
      <p:ext uri="{BB962C8B-B14F-4D97-AF65-F5344CB8AC3E}">
        <p14:creationId xmlns:p14="http://schemas.microsoft.com/office/powerpoint/2010/main" val="2165574836"/>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759FF3A-E8C6-4873-ADFB-0437B2945F10}" type="datetimeFigureOut">
              <a:rPr lang="en-US"/>
              <a:pPr>
                <a:defRPr/>
              </a:pPr>
              <a:t>6/26/2018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9CDDAB-3E72-4480-91CD-D4C419C0DAFD}" type="slidenum">
              <a:rPr lang="en-US"/>
              <a:pPr>
                <a:defRPr/>
              </a:pPr>
              <a:t>‹#›</a:t>
            </a:fld>
            <a:endParaRPr lang="en-US"/>
          </a:p>
        </p:txBody>
      </p:sp>
    </p:spTree>
    <p:extLst>
      <p:ext uri="{BB962C8B-B14F-4D97-AF65-F5344CB8AC3E}">
        <p14:creationId xmlns:p14="http://schemas.microsoft.com/office/powerpoint/2010/main" val="34357368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73109EC-43E1-4DD3-B842-E648550A1536}" type="datetimeFigureOut">
              <a:rPr lang="en-US"/>
              <a:pPr>
                <a:defRPr/>
              </a:pPr>
              <a:t>6/26/2018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F283D1-B26C-463C-AC16-8F5CC4704E73}" type="slidenum">
              <a:rPr lang="en-US"/>
              <a:pPr>
                <a:defRPr/>
              </a:pPr>
              <a:t>‹#›</a:t>
            </a:fld>
            <a:endParaRPr lang="en-US"/>
          </a:p>
        </p:txBody>
      </p:sp>
    </p:spTree>
    <p:extLst>
      <p:ext uri="{BB962C8B-B14F-4D97-AF65-F5344CB8AC3E}">
        <p14:creationId xmlns:p14="http://schemas.microsoft.com/office/powerpoint/2010/main" val="1298796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77F293D-D351-4789-9959-FDEEE4A4EB03}" type="datetimeFigureOut">
              <a:rPr lang="en-US"/>
              <a:pPr>
                <a:defRPr/>
              </a:pPr>
              <a:t>6/26/2018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B202964-7BBB-435F-9601-278CA0A28617}" type="slidenum">
              <a:rPr lang="en-US"/>
              <a:pPr>
                <a:defRPr/>
              </a:pPr>
              <a:t>‹#›</a:t>
            </a:fld>
            <a:endParaRPr lang="en-US"/>
          </a:p>
        </p:txBody>
      </p:sp>
    </p:spTree>
    <p:extLst>
      <p:ext uri="{BB962C8B-B14F-4D97-AF65-F5344CB8AC3E}">
        <p14:creationId xmlns:p14="http://schemas.microsoft.com/office/powerpoint/2010/main" val="12641109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DEE5C03-9DDA-4587-BDB8-B7C1723EAF0D}" type="datetimeFigureOut">
              <a:rPr lang="en-US"/>
              <a:pPr>
                <a:defRPr/>
              </a:pPr>
              <a:t>6/26/2018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A09C78-7C67-44D6-A484-BDEBF1F562F9}" type="slidenum">
              <a:rPr lang="en-US"/>
              <a:pPr>
                <a:defRPr/>
              </a:pPr>
              <a:t>‹#›</a:t>
            </a:fld>
            <a:endParaRPr lang="en-US"/>
          </a:p>
        </p:txBody>
      </p:sp>
    </p:spTree>
    <p:extLst>
      <p:ext uri="{BB962C8B-B14F-4D97-AF65-F5344CB8AC3E}">
        <p14:creationId xmlns:p14="http://schemas.microsoft.com/office/powerpoint/2010/main" val="7275529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B79AA0B-5920-4FB8-B7C6-C99249E514D8}" type="datetimeFigureOut">
              <a:rPr lang="en-US"/>
              <a:pPr>
                <a:defRPr/>
              </a:pPr>
              <a:t>6/26/2018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B9FADB1-1B95-4A5B-94DC-F5D00C710B46}" type="slidenum">
              <a:rPr lang="en-US"/>
              <a:pPr>
                <a:defRPr/>
              </a:pPr>
              <a:t>‹#›</a:t>
            </a:fld>
            <a:endParaRPr lang="en-US"/>
          </a:p>
        </p:txBody>
      </p:sp>
    </p:spTree>
    <p:extLst>
      <p:ext uri="{BB962C8B-B14F-4D97-AF65-F5344CB8AC3E}">
        <p14:creationId xmlns:p14="http://schemas.microsoft.com/office/powerpoint/2010/main" val="31164682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07FEB0C-5784-4B71-A218-1FBE2DEE69BB}" type="datetimeFigureOut">
              <a:rPr lang="en-US"/>
              <a:pPr>
                <a:defRPr/>
              </a:pPr>
              <a:t>6/26/2018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68596D3-0200-41EC-855A-5B6A8F92E728}" type="slidenum">
              <a:rPr lang="en-US"/>
              <a:pPr>
                <a:defRPr/>
              </a:pPr>
              <a:t>‹#›</a:t>
            </a:fld>
            <a:endParaRPr lang="en-US"/>
          </a:p>
        </p:txBody>
      </p:sp>
    </p:spTree>
    <p:extLst>
      <p:ext uri="{BB962C8B-B14F-4D97-AF65-F5344CB8AC3E}">
        <p14:creationId xmlns:p14="http://schemas.microsoft.com/office/powerpoint/2010/main" val="25276327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CA3745F-C0E1-473F-9477-0F1B604BB455}" type="datetimeFigureOut">
              <a:rPr lang="en-US"/>
              <a:pPr>
                <a:defRPr/>
              </a:pPr>
              <a:t>6/26/2018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68CC706-6479-417A-8E69-5E40E3F809AB}" type="slidenum">
              <a:rPr lang="en-US"/>
              <a:pPr>
                <a:defRPr/>
              </a:pPr>
              <a:t>‹#›</a:t>
            </a:fld>
            <a:endParaRPr lang="en-US"/>
          </a:p>
        </p:txBody>
      </p:sp>
    </p:spTree>
    <p:extLst>
      <p:ext uri="{BB962C8B-B14F-4D97-AF65-F5344CB8AC3E}">
        <p14:creationId xmlns:p14="http://schemas.microsoft.com/office/powerpoint/2010/main" val="15845389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EAA5E02-2316-4923-8F82-BC8359315956}" type="datetimeFigureOut">
              <a:rPr lang="en-US"/>
              <a:pPr>
                <a:defRPr/>
              </a:pPr>
              <a:t>6/26/2018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ED55C58-72D4-4253-AEDF-69C96FE249CF}" type="slidenum">
              <a:rPr lang="en-US"/>
              <a:pPr>
                <a:defRPr/>
              </a:pPr>
              <a:t>‹#›</a:t>
            </a:fld>
            <a:endParaRPr lang="en-US"/>
          </a:p>
        </p:txBody>
      </p:sp>
    </p:spTree>
    <p:extLst>
      <p:ext uri="{BB962C8B-B14F-4D97-AF65-F5344CB8AC3E}">
        <p14:creationId xmlns:p14="http://schemas.microsoft.com/office/powerpoint/2010/main" val="30487358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15D779F-3726-4324-9EC8-0F26D83F8BA7}" type="datetimeFigureOut">
              <a:rPr lang="en-US"/>
              <a:pPr>
                <a:defRPr/>
              </a:pPr>
              <a:t>6/26/2018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5C997AC-4C8F-4B69-830B-528CDFC96174}" type="slidenum">
              <a:rPr lang="en-US"/>
              <a:pPr>
                <a:defRPr/>
              </a:pPr>
              <a:t>‹#›</a:t>
            </a:fld>
            <a:endParaRPr lang="en-US"/>
          </a:p>
        </p:txBody>
      </p:sp>
    </p:spTree>
    <p:extLst>
      <p:ext uri="{BB962C8B-B14F-4D97-AF65-F5344CB8AC3E}">
        <p14:creationId xmlns:p14="http://schemas.microsoft.com/office/powerpoint/2010/main" val="1778844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171E5B9-BA69-47BE-A9FB-E34F8129FB69}" type="datetimeFigureOut">
              <a:rPr lang="en-US"/>
              <a:pPr>
                <a:defRPr/>
              </a:pPr>
              <a:t>6/26/2018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52FBEFD-FADB-49D5-B5F8-0F27B47BABE5}" type="slidenum">
              <a:rPr lang="en-US"/>
              <a:pPr>
                <a:defRPr/>
              </a:pPr>
              <a:t>‹#›</a:t>
            </a:fld>
            <a:endParaRPr lang="en-US"/>
          </a:p>
        </p:txBody>
      </p:sp>
    </p:spTree>
    <p:extLst>
      <p:ext uri="{BB962C8B-B14F-4D97-AF65-F5344CB8AC3E}">
        <p14:creationId xmlns:p14="http://schemas.microsoft.com/office/powerpoint/2010/main" val="29564703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AAEB965-BF4F-4F87-8E46-28B3A62BBB22}" type="datetimeFigureOut">
              <a:rPr lang="en-US"/>
              <a:pPr>
                <a:defRPr/>
              </a:pPr>
              <a:t>6/26/2018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73C438-5625-4A31-963B-997F3F445A60}" type="slidenum">
              <a:rPr lang="en-US"/>
              <a:pPr>
                <a:defRPr/>
              </a:pPr>
              <a:t>‹#›</a:t>
            </a:fld>
            <a:endParaRPr lang="en-US"/>
          </a:p>
        </p:txBody>
      </p:sp>
    </p:spTree>
    <p:extLst>
      <p:ext uri="{BB962C8B-B14F-4D97-AF65-F5344CB8AC3E}">
        <p14:creationId xmlns:p14="http://schemas.microsoft.com/office/powerpoint/2010/main" val="20371635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544F8B9-B416-448C-B247-8BA5CE1FDDD0}" type="datetimeFigureOut">
              <a:rPr lang="en-US"/>
              <a:pPr>
                <a:defRPr/>
              </a:pPr>
              <a:t>6/26/2018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2F107B-0B14-479A-94A3-BCB1D7B5A008}" type="slidenum">
              <a:rPr lang="en-US"/>
              <a:pPr>
                <a:defRPr/>
              </a:pPr>
              <a:t>‹#›</a:t>
            </a:fld>
            <a:endParaRPr lang="en-US"/>
          </a:p>
        </p:txBody>
      </p:sp>
    </p:spTree>
    <p:extLst>
      <p:ext uri="{BB962C8B-B14F-4D97-AF65-F5344CB8AC3E}">
        <p14:creationId xmlns:p14="http://schemas.microsoft.com/office/powerpoint/2010/main" val="2340553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646590A-37E0-4CCE-A6E9-4F79D67766E6}" type="slidenum">
              <a:rPr lang="en-US"/>
              <a:pPr>
                <a:defRPr/>
              </a:pPr>
              <a:t>‹#›</a:t>
            </a:fld>
            <a:endParaRPr lang="en-US"/>
          </a:p>
        </p:txBody>
      </p:sp>
    </p:spTree>
    <p:extLst>
      <p:ext uri="{BB962C8B-B14F-4D97-AF65-F5344CB8AC3E}">
        <p14:creationId xmlns:p14="http://schemas.microsoft.com/office/powerpoint/2010/main" val="1608019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70B2317-4FC4-4D50-AAE8-7521C80DBB15}" type="datetimeFigureOut">
              <a:rPr lang="en-US"/>
              <a:pPr>
                <a:defRPr/>
              </a:pPr>
              <a:t>6/26/2018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C35CA97-3E26-40B8-AB92-E82C37784129}" type="slidenum">
              <a:rPr lang="en-US"/>
              <a:pPr>
                <a:defRPr/>
              </a:pPr>
              <a:t>‹#›</a:t>
            </a:fld>
            <a:endParaRPr lang="en-US"/>
          </a:p>
        </p:txBody>
      </p:sp>
    </p:spTree>
    <p:extLst>
      <p:ext uri="{BB962C8B-B14F-4D97-AF65-F5344CB8AC3E}">
        <p14:creationId xmlns:p14="http://schemas.microsoft.com/office/powerpoint/2010/main" val="18270787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A534E08-3168-4571-A59B-DC4499090045}" type="slidenum">
              <a:rPr lang="en-US"/>
              <a:pPr>
                <a:defRPr/>
              </a:pPr>
              <a:t>‹#›</a:t>
            </a:fld>
            <a:endParaRPr lang="en-US"/>
          </a:p>
        </p:txBody>
      </p:sp>
    </p:spTree>
    <p:extLst>
      <p:ext uri="{BB962C8B-B14F-4D97-AF65-F5344CB8AC3E}">
        <p14:creationId xmlns:p14="http://schemas.microsoft.com/office/powerpoint/2010/main" val="20824479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rtlCol="0">
            <a:normAutofit/>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0F741CE-2E5E-49C6-8ACA-7E046B204FCB}" type="slidenum">
              <a:rPr lang="en-US"/>
              <a:pPr>
                <a:defRPr/>
              </a:pPr>
              <a:t>‹#›</a:t>
            </a:fld>
            <a:endParaRPr lang="en-US"/>
          </a:p>
        </p:txBody>
      </p:sp>
    </p:spTree>
    <p:extLst>
      <p:ext uri="{BB962C8B-B14F-4D97-AF65-F5344CB8AC3E}">
        <p14:creationId xmlns:p14="http://schemas.microsoft.com/office/powerpoint/2010/main" val="35975504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rtlCol="0">
            <a:normAutofit/>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65680F8-4666-4522-A9B3-18A2A56B7791}" type="slidenum">
              <a:rPr lang="en-US"/>
              <a:pPr>
                <a:defRPr/>
              </a:pPr>
              <a:t>‹#›</a:t>
            </a:fld>
            <a:endParaRPr lang="en-US"/>
          </a:p>
        </p:txBody>
      </p:sp>
    </p:spTree>
    <p:extLst>
      <p:ext uri="{BB962C8B-B14F-4D97-AF65-F5344CB8AC3E}">
        <p14:creationId xmlns:p14="http://schemas.microsoft.com/office/powerpoint/2010/main" val="1238159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Century Gothic"/>
              </a:defRPr>
            </a:lvl1pPr>
          </a:lstStyle>
          <a:p>
            <a:fld id="{AB30F57A-5C55-4106-A017-6268F6CA58F2}" type="datetimeFigureOut">
              <a:rPr lang="en-US" smtClean="0">
                <a:solidFill>
                  <a:prstClr val="black">
                    <a:tint val="75000"/>
                  </a:prstClr>
                </a:solidFill>
              </a:rPr>
              <a:pPr/>
              <a:t>6/26/2018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entury Gothic"/>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entury Gothic"/>
              </a:defRPr>
            </a:lvl1pPr>
          </a:lstStyle>
          <a:p>
            <a:fld id="{36FB8456-F8F3-4DA4-A550-D23C736ED104}" type="slidenum">
              <a:rPr lang="en-US" smtClean="0">
                <a:solidFill>
                  <a:prstClr val="black">
                    <a:tint val="75000"/>
                  </a:prstClr>
                </a:solidFill>
              </a:rPr>
              <a:pPr/>
              <a:t>‹#›</a:t>
            </a:fld>
            <a:endParaRPr lang="en-US" dirty="0">
              <a:solidFill>
                <a:prstClr val="black">
                  <a:tint val="75000"/>
                </a:prstClr>
              </a:solidFill>
            </a:endParaRPr>
          </a:p>
        </p:txBody>
      </p:sp>
      <p:sp>
        <p:nvSpPr>
          <p:cNvPr id="7" name="Line 6"/>
          <p:cNvSpPr>
            <a:spLocks noChangeShapeType="1"/>
          </p:cNvSpPr>
          <p:nvPr userDrawn="1"/>
        </p:nvSpPr>
        <p:spPr bwMode="auto">
          <a:xfrm>
            <a:off x="457200" y="6477000"/>
            <a:ext cx="6934200" cy="0"/>
          </a:xfrm>
          <a:prstGeom prst="line">
            <a:avLst/>
          </a:prstGeom>
          <a:noFill/>
          <a:ln w="57150">
            <a:solidFill>
              <a:srgbClr val="006600"/>
            </a:solidFill>
            <a:round/>
            <a:headEnd/>
            <a:tailEnd/>
          </a:ln>
          <a:extLst>
            <a:ext uri="{909E8E84-426E-40DD-AFC4-6F175D3DCCD1}">
              <a14:hiddenFill xmlns:a14="http://schemas.microsoft.com/office/drawing/2010/main">
                <a:noFill/>
              </a14:hiddenFill>
            </a:ext>
          </a:extLst>
        </p:spPr>
        <p:txBody>
          <a:bodyPr/>
          <a:lstStyle/>
          <a:p>
            <a:endParaRPr lang="en-US" b="1" dirty="0">
              <a:solidFill>
                <a:srgbClr val="000000"/>
              </a:solidFill>
              <a:latin typeface="Century Gothic"/>
              <a:ea typeface="ＭＳ Ｐゴシック" charset="0"/>
              <a:cs typeface="ＭＳ Ｐゴシック" charset="0"/>
            </a:endParaRPr>
          </a:p>
        </p:txBody>
      </p:sp>
      <p:pic>
        <p:nvPicPr>
          <p:cNvPr id="8" name="Content Placeholder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67600" y="6011863"/>
            <a:ext cx="1066800" cy="6937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6705290"/>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entury Gothic"/>
              </a:defRPr>
            </a:lvl1pPr>
          </a:lstStyle>
          <a:p>
            <a:fld id="{AB30F57A-5C55-4106-A017-6268F6CA58F2}" type="datetimeFigureOut">
              <a:rPr lang="en-US" smtClean="0">
                <a:solidFill>
                  <a:prstClr val="black">
                    <a:tint val="75000"/>
                  </a:prstClr>
                </a:solidFill>
              </a:rPr>
              <a:pPr/>
              <a:t>6/26/2018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entury Gothic"/>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entury Gothic"/>
              </a:defRPr>
            </a:lvl1pPr>
          </a:lstStyle>
          <a:p>
            <a:fld id="{36FB8456-F8F3-4DA4-A550-D23C736ED104}" type="slidenum">
              <a:rPr lang="en-US" smtClean="0">
                <a:solidFill>
                  <a:prstClr val="black">
                    <a:tint val="75000"/>
                  </a:prstClr>
                </a:solidFill>
              </a:rPr>
              <a:pPr/>
              <a:t>‹#›</a:t>
            </a:fld>
            <a:endParaRPr lang="en-US" dirty="0">
              <a:solidFill>
                <a:prstClr val="black">
                  <a:tint val="75000"/>
                </a:prstClr>
              </a:solidFill>
            </a:endParaRPr>
          </a:p>
        </p:txBody>
      </p:sp>
      <p:sp>
        <p:nvSpPr>
          <p:cNvPr id="7" name="Line 6"/>
          <p:cNvSpPr>
            <a:spLocks noChangeShapeType="1"/>
          </p:cNvSpPr>
          <p:nvPr userDrawn="1"/>
        </p:nvSpPr>
        <p:spPr bwMode="auto">
          <a:xfrm>
            <a:off x="457200" y="6477000"/>
            <a:ext cx="6934200" cy="0"/>
          </a:xfrm>
          <a:prstGeom prst="line">
            <a:avLst/>
          </a:prstGeom>
          <a:noFill/>
          <a:ln w="57150">
            <a:solidFill>
              <a:srgbClr val="006600"/>
            </a:solidFill>
            <a:round/>
            <a:headEnd/>
            <a:tailEnd/>
          </a:ln>
          <a:extLst>
            <a:ext uri="{909E8E84-426E-40DD-AFC4-6F175D3DCCD1}">
              <a14:hiddenFill xmlns:a14="http://schemas.microsoft.com/office/drawing/2010/main">
                <a:noFill/>
              </a14:hiddenFill>
            </a:ext>
          </a:extLst>
        </p:spPr>
        <p:txBody>
          <a:bodyPr/>
          <a:lstStyle/>
          <a:p>
            <a:endParaRPr lang="en-US" b="1" dirty="0">
              <a:solidFill>
                <a:srgbClr val="000000"/>
              </a:solidFill>
              <a:latin typeface="Century Gothic"/>
              <a:ea typeface="ＭＳ Ｐゴシック" charset="0"/>
              <a:cs typeface="ＭＳ Ｐゴシック" charset="0"/>
            </a:endParaRPr>
          </a:p>
        </p:txBody>
      </p:sp>
      <p:pic>
        <p:nvPicPr>
          <p:cNvPr id="8" name="Content Placeholder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67600" y="6011863"/>
            <a:ext cx="1066800" cy="6937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763873"/>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Century Gothic"/>
              </a:defRPr>
            </a:lvl1pPr>
          </a:lstStyle>
          <a:p>
            <a:fld id="{AB30F57A-5C55-4106-A017-6268F6CA58F2}" type="datetimeFigureOut">
              <a:rPr lang="en-US" smtClean="0">
                <a:solidFill>
                  <a:prstClr val="black">
                    <a:tint val="75000"/>
                  </a:prstClr>
                </a:solidFill>
              </a:rPr>
              <a:pPr/>
              <a:t>6/26/2018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entury Gothic"/>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entury Gothic"/>
              </a:defRPr>
            </a:lvl1pPr>
          </a:lstStyle>
          <a:p>
            <a:fld id="{36FB8456-F8F3-4DA4-A550-D23C736ED10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18943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Century Gothic"/>
              </a:defRPr>
            </a:lvl1pPr>
          </a:lstStyle>
          <a:p>
            <a:fld id="{AB30F57A-5C55-4106-A017-6268F6CA58F2}" type="datetimeFigureOut">
              <a:rPr lang="en-US" smtClean="0">
                <a:solidFill>
                  <a:prstClr val="black">
                    <a:tint val="75000"/>
                  </a:prstClr>
                </a:solidFill>
              </a:rPr>
              <a:pPr/>
              <a:t>6/26/2018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Century Gothic"/>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Century Gothic"/>
              </a:defRPr>
            </a:lvl1pPr>
          </a:lstStyle>
          <a:p>
            <a:fld id="{36FB8456-F8F3-4DA4-A550-D23C736ED10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95343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Century Gothic"/>
              </a:defRPr>
            </a:lvl1pPr>
          </a:lstStyle>
          <a:p>
            <a:fld id="{AB30F57A-5C55-4106-A017-6268F6CA58F2}" type="datetimeFigureOut">
              <a:rPr lang="en-US" smtClean="0">
                <a:solidFill>
                  <a:prstClr val="black">
                    <a:tint val="75000"/>
                  </a:prstClr>
                </a:solidFill>
              </a:rPr>
              <a:pPr/>
              <a:t>6/26/2018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Century Gothic"/>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Century Gothic"/>
              </a:defRPr>
            </a:lvl1pPr>
          </a:lstStyle>
          <a:p>
            <a:fld id="{36FB8456-F8F3-4DA4-A550-D23C736ED10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27675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Century Gothic"/>
              </a:defRPr>
            </a:lvl1pPr>
          </a:lstStyle>
          <a:p>
            <a:fld id="{AB30F57A-5C55-4106-A017-6268F6CA58F2}" type="datetimeFigureOut">
              <a:rPr lang="en-US" smtClean="0">
                <a:solidFill>
                  <a:prstClr val="black">
                    <a:tint val="75000"/>
                  </a:prstClr>
                </a:solidFill>
              </a:rPr>
              <a:pPr/>
              <a:t>6/26/2018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Century Gothic"/>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Century Gothic"/>
              </a:defRPr>
            </a:lvl1pPr>
          </a:lstStyle>
          <a:p>
            <a:fld id="{36FB8456-F8F3-4DA4-A550-D23C736ED10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4443224"/>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entury Gothic"/>
              </a:defRPr>
            </a:lvl1pPr>
          </a:lstStyle>
          <a:p>
            <a:fld id="{AB30F57A-5C55-4106-A017-6268F6CA58F2}" type="datetimeFigureOut">
              <a:rPr lang="en-US" smtClean="0">
                <a:solidFill>
                  <a:prstClr val="black">
                    <a:tint val="75000"/>
                  </a:prstClr>
                </a:solidFill>
              </a:rPr>
              <a:pPr/>
              <a:t>6/26/2018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Century Gothic"/>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Century Gothic"/>
              </a:defRPr>
            </a:lvl1pPr>
          </a:lstStyle>
          <a:p>
            <a:fld id="{36FB8456-F8F3-4DA4-A550-D23C736ED104}" type="slidenum">
              <a:rPr lang="en-US" smtClean="0">
                <a:solidFill>
                  <a:prstClr val="black">
                    <a:tint val="75000"/>
                  </a:prstClr>
                </a:solidFill>
              </a:rPr>
              <a:pPr/>
              <a:t>‹#›</a:t>
            </a:fld>
            <a:endParaRPr lang="en-US" dirty="0">
              <a:solidFill>
                <a:prstClr val="black">
                  <a:tint val="75000"/>
                </a:prstClr>
              </a:solidFill>
            </a:endParaRPr>
          </a:p>
        </p:txBody>
      </p:sp>
      <p:sp>
        <p:nvSpPr>
          <p:cNvPr id="5" name="Line 6"/>
          <p:cNvSpPr>
            <a:spLocks noChangeShapeType="1"/>
          </p:cNvSpPr>
          <p:nvPr userDrawn="1"/>
        </p:nvSpPr>
        <p:spPr bwMode="auto">
          <a:xfrm>
            <a:off x="457200" y="6477000"/>
            <a:ext cx="6934200" cy="0"/>
          </a:xfrm>
          <a:prstGeom prst="line">
            <a:avLst/>
          </a:prstGeom>
          <a:noFill/>
          <a:ln w="57150">
            <a:solidFill>
              <a:srgbClr val="006600"/>
            </a:solidFill>
            <a:round/>
            <a:headEnd/>
            <a:tailEnd/>
          </a:ln>
          <a:extLst>
            <a:ext uri="{909E8E84-426E-40DD-AFC4-6F175D3DCCD1}">
              <a14:hiddenFill xmlns:a14="http://schemas.microsoft.com/office/drawing/2010/main">
                <a:noFill/>
              </a14:hiddenFill>
            </a:ext>
          </a:extLst>
        </p:spPr>
        <p:txBody>
          <a:bodyPr/>
          <a:lstStyle/>
          <a:p>
            <a:endParaRPr lang="en-US" b="1" dirty="0">
              <a:solidFill>
                <a:srgbClr val="000000"/>
              </a:solidFill>
              <a:latin typeface="Century Gothic"/>
              <a:ea typeface="ＭＳ Ｐゴシック" charset="0"/>
              <a:cs typeface="ＭＳ Ｐゴシック" charset="0"/>
            </a:endParaRPr>
          </a:p>
        </p:txBody>
      </p:sp>
      <p:pic>
        <p:nvPicPr>
          <p:cNvPr id="6" name="Content Placeholder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67600" y="6011863"/>
            <a:ext cx="1066800" cy="6937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460170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F4DF25E-B31E-4D1F-B49B-3D6B2CE8BA95}" type="datetimeFigureOut">
              <a:rPr lang="en-US"/>
              <a:pPr>
                <a:defRPr/>
              </a:pPr>
              <a:t>6/26/2018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F077C7B-1C58-4969-ACA2-B504CBC67747}" type="slidenum">
              <a:rPr lang="en-US"/>
              <a:pPr>
                <a:defRPr/>
              </a:pPr>
              <a:t>‹#›</a:t>
            </a:fld>
            <a:endParaRPr lang="en-US"/>
          </a:p>
        </p:txBody>
      </p:sp>
    </p:spTree>
    <p:extLst>
      <p:ext uri="{BB962C8B-B14F-4D97-AF65-F5344CB8AC3E}">
        <p14:creationId xmlns:p14="http://schemas.microsoft.com/office/powerpoint/2010/main" val="21600875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Century Gothic"/>
              </a:defRPr>
            </a:lvl1pPr>
          </a:lstStyle>
          <a:p>
            <a:fld id="{AB30F57A-5C55-4106-A017-6268F6CA58F2}" type="datetimeFigureOut">
              <a:rPr lang="en-US" smtClean="0">
                <a:solidFill>
                  <a:prstClr val="black">
                    <a:tint val="75000"/>
                  </a:prstClr>
                </a:solidFill>
              </a:rPr>
              <a:pPr/>
              <a:t>6/26/2018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Century Gothic"/>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Century Gothic"/>
              </a:defRPr>
            </a:lvl1pPr>
          </a:lstStyle>
          <a:p>
            <a:fld id="{36FB8456-F8F3-4DA4-A550-D23C736ED10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585131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Century Gothic"/>
              </a:defRPr>
            </a:lvl1pPr>
          </a:lstStyle>
          <a:p>
            <a:fld id="{AB30F57A-5C55-4106-A017-6268F6CA58F2}" type="datetimeFigureOut">
              <a:rPr lang="en-US" smtClean="0">
                <a:solidFill>
                  <a:prstClr val="black">
                    <a:tint val="75000"/>
                  </a:prstClr>
                </a:solidFill>
              </a:rPr>
              <a:pPr/>
              <a:t>6/26/2018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Century Gothic"/>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Century Gothic"/>
              </a:defRPr>
            </a:lvl1pPr>
          </a:lstStyle>
          <a:p>
            <a:fld id="{36FB8456-F8F3-4DA4-A550-D23C736ED10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56113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entury Gothic"/>
              </a:defRPr>
            </a:lvl1pPr>
          </a:lstStyle>
          <a:p>
            <a:fld id="{AB30F57A-5C55-4106-A017-6268F6CA58F2}" type="datetimeFigureOut">
              <a:rPr lang="en-US" smtClean="0">
                <a:solidFill>
                  <a:prstClr val="black">
                    <a:tint val="75000"/>
                  </a:prstClr>
                </a:solidFill>
              </a:rPr>
              <a:pPr/>
              <a:t>6/26/2018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entury Gothic"/>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entury Gothic"/>
              </a:defRPr>
            </a:lvl1pPr>
          </a:lstStyle>
          <a:p>
            <a:fld id="{36FB8456-F8F3-4DA4-A550-D23C736ED10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561156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entury Gothic"/>
              </a:defRPr>
            </a:lvl1pPr>
          </a:lstStyle>
          <a:p>
            <a:fld id="{AB30F57A-5C55-4106-A017-6268F6CA58F2}" type="datetimeFigureOut">
              <a:rPr lang="en-US" smtClean="0">
                <a:solidFill>
                  <a:prstClr val="black">
                    <a:tint val="75000"/>
                  </a:prstClr>
                </a:solidFill>
              </a:rPr>
              <a:pPr/>
              <a:t>6/26/2018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entury Gothic"/>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entury Gothic"/>
              </a:defRPr>
            </a:lvl1pPr>
          </a:lstStyle>
          <a:p>
            <a:fld id="{36FB8456-F8F3-4DA4-A550-D23C736ED10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5077059"/>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rtlCol="0">
            <a:normAutofit/>
          </a:bodyPr>
          <a:lstStyle/>
          <a:p>
            <a:pPr lvl="0"/>
            <a:endParaRPr lang="en-US" noProof="0"/>
          </a:p>
        </p:txBody>
      </p:sp>
      <p:sp>
        <p:nvSpPr>
          <p:cNvPr id="4" name="Rectangle 4"/>
          <p:cNvSpPr>
            <a:spLocks noGrp="1" noChangeArrowheads="1"/>
          </p:cNvSpPr>
          <p:nvPr>
            <p:ph type="dt" sz="half" idx="10"/>
          </p:nvPr>
        </p:nvSpPr>
        <p:spPr/>
        <p:txBody>
          <a:bodyPr rtlCol="0"/>
          <a:lstStyle>
            <a:lvl1pPr fontAlgn="base">
              <a:spcBef>
                <a:spcPct val="0"/>
              </a:spcBef>
              <a:spcAft>
                <a:spcPct val="0"/>
              </a:spcAft>
              <a:defRPr b="1">
                <a:solidFill>
                  <a:prstClr val="black">
                    <a:tint val="75000"/>
                  </a:prstClr>
                </a:solidFill>
                <a:latin typeface="Century Gothic"/>
                <a:ea typeface="ＭＳ Ｐゴシック" charset="0"/>
                <a:cs typeface="+mn-cs"/>
              </a:defRPr>
            </a:lvl1pPr>
          </a:lstStyle>
          <a:p>
            <a:pPr>
              <a:defRPr/>
            </a:pPr>
            <a:endParaRPr lang="en-US" dirty="0"/>
          </a:p>
        </p:txBody>
      </p:sp>
      <p:sp>
        <p:nvSpPr>
          <p:cNvPr id="5" name="Rectangle 5"/>
          <p:cNvSpPr>
            <a:spLocks noGrp="1" noChangeArrowheads="1"/>
          </p:cNvSpPr>
          <p:nvPr>
            <p:ph type="ftr" sz="quarter" idx="11"/>
          </p:nvPr>
        </p:nvSpPr>
        <p:spPr/>
        <p:txBody>
          <a:bodyPr/>
          <a:lstStyle>
            <a:lvl1pPr fontAlgn="base">
              <a:spcBef>
                <a:spcPct val="0"/>
              </a:spcBef>
              <a:spcAft>
                <a:spcPct val="0"/>
              </a:spcAft>
              <a:defRPr b="1">
                <a:latin typeface="Century Gothic"/>
                <a:ea typeface="ＭＳ Ｐゴシック" charset="0"/>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b="1">
                <a:latin typeface="Century Gothic"/>
              </a:defRPr>
            </a:lvl1pPr>
          </a:lstStyle>
          <a:p>
            <a:pPr>
              <a:defRPr/>
            </a:pPr>
            <a:fld id="{223B4B46-2416-E741-938F-6E9287EBEFD2}"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347430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4E08C7-7A3C-FB45-A902-482D447ADC4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269415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8A73E7E-67D0-468B-AA96-83E31FA43782}" type="datetimeFigureOut">
              <a:rPr lang="en-US">
                <a:solidFill>
                  <a:prstClr val="black">
                    <a:tint val="75000"/>
                  </a:prstClr>
                </a:solidFill>
              </a:rPr>
              <a:pPr>
                <a:defRPr/>
              </a:pPr>
              <a:t>6/26/2018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99E0914-3449-4B54-8B06-972C5F217C6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36819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23CFEC-0CE8-4CB9-8A75-5B358E0CB653}" type="datetimeFigureOut">
              <a:rPr lang="en-US">
                <a:solidFill>
                  <a:prstClr val="black">
                    <a:tint val="75000"/>
                  </a:prstClr>
                </a:solidFill>
              </a:rPr>
              <a:pPr>
                <a:defRPr/>
              </a:pPr>
              <a:t>6/26/2018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87C4622-072F-485D-AEE5-48135D8FE3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555127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1DADF7A-099E-4507-96B4-4EE16D559017}" type="datetimeFigureOut">
              <a:rPr lang="en-US">
                <a:solidFill>
                  <a:prstClr val="black">
                    <a:tint val="75000"/>
                  </a:prstClr>
                </a:solidFill>
              </a:rPr>
              <a:pPr>
                <a:defRPr/>
              </a:pPr>
              <a:t>6/26/2018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05766D-049B-432F-B5D8-1C01307F4C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391771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3AEE10B-B69B-466E-8BBA-232A982EDDC6}" type="datetimeFigureOut">
              <a:rPr lang="en-US">
                <a:solidFill>
                  <a:prstClr val="black">
                    <a:tint val="75000"/>
                  </a:prstClr>
                </a:solidFill>
              </a:rPr>
              <a:pPr>
                <a:defRPr/>
              </a:pPr>
              <a:t>6/26/2018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FF46F41-36DE-4874-B327-A8DE2326A6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10922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9967975-3B89-474B-B878-9F948F64F935}" type="datetimeFigureOut">
              <a:rPr lang="en-US"/>
              <a:pPr>
                <a:defRPr/>
              </a:pPr>
              <a:t>6/26/2018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36B596C-3EB6-4132-8B5C-B0482A19E114}" type="slidenum">
              <a:rPr lang="en-US"/>
              <a:pPr>
                <a:defRPr/>
              </a:pPr>
              <a:t>‹#›</a:t>
            </a:fld>
            <a:endParaRPr lang="en-US"/>
          </a:p>
        </p:txBody>
      </p:sp>
    </p:spTree>
    <p:extLst>
      <p:ext uri="{BB962C8B-B14F-4D97-AF65-F5344CB8AC3E}">
        <p14:creationId xmlns:p14="http://schemas.microsoft.com/office/powerpoint/2010/main" val="13239484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77F293D-D351-4789-9959-FDEEE4A4EB03}" type="datetimeFigureOut">
              <a:rPr lang="en-US">
                <a:solidFill>
                  <a:prstClr val="black">
                    <a:tint val="75000"/>
                  </a:prstClr>
                </a:solidFill>
              </a:rPr>
              <a:pPr>
                <a:defRPr/>
              </a:pPr>
              <a:t>6/26/2018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B202964-7BBB-435F-9601-278CA0A2861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549401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70B2317-4FC4-4D50-AAE8-7521C80DBB15}" type="datetimeFigureOut">
              <a:rPr lang="en-US">
                <a:solidFill>
                  <a:prstClr val="black">
                    <a:tint val="75000"/>
                  </a:prstClr>
                </a:solidFill>
              </a:rPr>
              <a:pPr>
                <a:defRPr/>
              </a:pPr>
              <a:t>6/26/2018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C35CA97-3E26-40B8-AB92-E82C3778412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638896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F4DF25E-B31E-4D1F-B49B-3D6B2CE8BA95}" type="datetimeFigureOut">
              <a:rPr lang="en-US">
                <a:solidFill>
                  <a:prstClr val="black">
                    <a:tint val="75000"/>
                  </a:prstClr>
                </a:solidFill>
              </a:rPr>
              <a:pPr>
                <a:defRPr/>
              </a:pPr>
              <a:t>6/26/2018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F077C7B-1C58-4969-ACA2-B504CBC6774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398066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9967975-3B89-474B-B878-9F948F64F935}" type="datetimeFigureOut">
              <a:rPr lang="en-US">
                <a:solidFill>
                  <a:prstClr val="black">
                    <a:tint val="75000"/>
                  </a:prstClr>
                </a:solidFill>
              </a:rPr>
              <a:pPr>
                <a:defRPr/>
              </a:pPr>
              <a:t>6/26/2018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36B596C-3EB6-4132-8B5C-B0482A19E11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830367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A0ABF7C-E435-47A4-8DD4-A67D8657476B}" type="datetimeFigureOut">
              <a:rPr lang="en-US">
                <a:solidFill>
                  <a:prstClr val="black">
                    <a:tint val="75000"/>
                  </a:prstClr>
                </a:solidFill>
              </a:rPr>
              <a:pPr>
                <a:defRPr/>
              </a:pPr>
              <a:t>6/26/2018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0E93D-DF23-476A-AFCB-8EBF043376D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957302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5056E23-AAF4-4838-A265-7C54E48CE0B5}" type="datetimeFigureOut">
              <a:rPr lang="en-US">
                <a:solidFill>
                  <a:prstClr val="black">
                    <a:tint val="75000"/>
                  </a:prstClr>
                </a:solidFill>
              </a:rPr>
              <a:pPr>
                <a:defRPr/>
              </a:pPr>
              <a:t>6/26/2018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138800E-78B4-47BF-A766-1A3ABF38C01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162089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74EDC5E-1E18-4261-95A1-607F89BC2C83}" type="datetimeFigureOut">
              <a:rPr lang="en-US">
                <a:solidFill>
                  <a:prstClr val="black">
                    <a:tint val="75000"/>
                  </a:prstClr>
                </a:solidFill>
              </a:rPr>
              <a:pPr>
                <a:defRPr/>
              </a:pPr>
              <a:t>6/26/2018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B20F2F5-4FAD-4304-A222-CB7884B3C3F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625431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F5E3269D-E3C5-47CD-B2EE-B3B07857078B}" type="slidenum">
              <a:rPr lang="es-CO">
                <a:solidFill>
                  <a:prstClr val="black">
                    <a:tint val="75000"/>
                  </a:prstClr>
                </a:solidFill>
              </a:rPr>
              <a:pPr>
                <a:defRPr/>
              </a:pPr>
              <a:t>‹#›</a:t>
            </a:fld>
            <a:endParaRPr lang="es-CO">
              <a:solidFill>
                <a:prstClr val="black">
                  <a:tint val="75000"/>
                </a:prstClr>
              </a:solidFill>
            </a:endParaRPr>
          </a:p>
        </p:txBody>
      </p:sp>
    </p:spTree>
    <p:extLst>
      <p:ext uri="{BB962C8B-B14F-4D97-AF65-F5344CB8AC3E}">
        <p14:creationId xmlns:p14="http://schemas.microsoft.com/office/powerpoint/2010/main" val="10182405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rtlCol="0">
            <a:normAutofit/>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B5B7DC45-A172-44A2-A810-74E946881C8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803392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9CB1DE-17DD-4619-82F6-DF93579756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9917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A0ABF7C-E435-47A4-8DD4-A67D8657476B}" type="datetimeFigureOut">
              <a:rPr lang="en-US"/>
              <a:pPr>
                <a:defRPr/>
              </a:pPr>
              <a:t>6/26/2018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90E93D-DF23-476A-AFCB-8EBF043376DA}" type="slidenum">
              <a:rPr lang="en-US"/>
              <a:pPr>
                <a:defRPr/>
              </a:pPr>
              <a:t>‹#›</a:t>
            </a:fld>
            <a:endParaRPr lang="en-US"/>
          </a:p>
        </p:txBody>
      </p:sp>
    </p:spTree>
    <p:extLst>
      <p:ext uri="{BB962C8B-B14F-4D97-AF65-F5344CB8AC3E}">
        <p14:creationId xmlns:p14="http://schemas.microsoft.com/office/powerpoint/2010/main" val="35143153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DA670F-212A-40FF-834D-2D7A4E42B5F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36116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DE1B7E-BCAD-4917-BDE4-6B0CD88068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67581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D10426-EAD4-4735-9327-EECFC2354A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76669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AD0022A-271D-4809-B6E3-3ABD1EF2A1C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685536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73F62DA-8F63-40D2-A227-1F618579228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20284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CB5F75-549B-4350-A278-C7972F0A2ED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03091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D202CCA-BA3C-4FBB-AD80-80BC4F615E2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13259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D2A6C1-6D2F-4B55-A67A-DE872B8405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586771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6AA562-E8F0-4955-86B9-F4733B7FEC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92302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ECEDC2-1749-4A89-BC37-C10ED684FB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81174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3" Type="http://schemas.openxmlformats.org/officeDocument/2006/relationships/slideLayout" Target="../slideLayouts/slideLayout143.xml"/><Relationship Id="rId21" Type="http://schemas.openxmlformats.org/officeDocument/2006/relationships/image" Target="../media/image5.png"/><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theme" Target="../theme/theme10.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18" Type="http://schemas.openxmlformats.org/officeDocument/2006/relationships/slideLayout" Target="../slideLayouts/slideLayout177.xml"/><Relationship Id="rId3" Type="http://schemas.openxmlformats.org/officeDocument/2006/relationships/slideLayout" Target="../slideLayouts/slideLayout162.xml"/><Relationship Id="rId21" Type="http://schemas.openxmlformats.org/officeDocument/2006/relationships/image" Target="../media/image5.png"/><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slideLayout" Target="../slideLayouts/slideLayout176.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20" Type="http://schemas.openxmlformats.org/officeDocument/2006/relationships/theme" Target="../theme/theme1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10" Type="http://schemas.openxmlformats.org/officeDocument/2006/relationships/slideLayout" Target="../slideLayouts/slideLayout169.xml"/><Relationship Id="rId19" Type="http://schemas.openxmlformats.org/officeDocument/2006/relationships/slideLayout" Target="../slideLayouts/slideLayout178.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18" Type="http://schemas.openxmlformats.org/officeDocument/2006/relationships/slideLayout" Target="../slideLayouts/slideLayout196.xml"/><Relationship Id="rId3" Type="http://schemas.openxmlformats.org/officeDocument/2006/relationships/slideLayout" Target="../slideLayouts/slideLayout181.xml"/><Relationship Id="rId21" Type="http://schemas.openxmlformats.org/officeDocument/2006/relationships/slideLayout" Target="../slideLayouts/slideLayout199.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slideLayout" Target="../slideLayouts/slideLayout195.xml"/><Relationship Id="rId2" Type="http://schemas.openxmlformats.org/officeDocument/2006/relationships/slideLayout" Target="../slideLayouts/slideLayout180.xml"/><Relationship Id="rId16" Type="http://schemas.openxmlformats.org/officeDocument/2006/relationships/slideLayout" Target="../slideLayouts/slideLayout194.xml"/><Relationship Id="rId20" Type="http://schemas.openxmlformats.org/officeDocument/2006/relationships/slideLayout" Target="../slideLayouts/slideLayout198.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slideLayout" Target="../slideLayouts/slideLayout193.xml"/><Relationship Id="rId23" Type="http://schemas.openxmlformats.org/officeDocument/2006/relationships/image" Target="../media/image5.png"/><Relationship Id="rId10" Type="http://schemas.openxmlformats.org/officeDocument/2006/relationships/slideLayout" Target="../slideLayouts/slideLayout188.xml"/><Relationship Id="rId19" Type="http://schemas.openxmlformats.org/officeDocument/2006/relationships/slideLayout" Target="../slideLayouts/slideLayout197.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 Id="rId2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image" Target="../media/image3.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image" Target="../media/image2.jpe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image" Target="../media/image3.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image" Target="../media/image2.jpeg"/><Relationship Id="rId2" Type="http://schemas.openxmlformats.org/officeDocument/2006/relationships/slideLayout" Target="../slideLayouts/slideLayout49.xml"/><Relationship Id="rId16" Type="http://schemas.openxmlformats.org/officeDocument/2006/relationships/theme" Target="../theme/theme4.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image" Target="../media/image1.jpeg"/><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8.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3" Type="http://schemas.openxmlformats.org/officeDocument/2006/relationships/slideLayout" Target="../slideLayouts/slideLayout124.xml"/><Relationship Id="rId21" Type="http://schemas.openxmlformats.org/officeDocument/2006/relationships/image" Target="../media/image5.png"/><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theme" Target="../theme/theme9.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5ECA0EF-D08D-4FBB-8141-33C69B69C3E3}" type="datetimeFigureOut">
              <a:rPr lang="en-US"/>
              <a:pPr>
                <a:defRPr/>
              </a:pPr>
              <a:t>6/26/2018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566D2B3E-E83D-4FAE-B7C0-F0CE7F74009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097" r:id="rId1"/>
    <p:sldLayoutId id="2147485098" r:id="rId2"/>
    <p:sldLayoutId id="2147485099" r:id="rId3"/>
    <p:sldLayoutId id="2147485100" r:id="rId4"/>
    <p:sldLayoutId id="2147485101" r:id="rId5"/>
    <p:sldLayoutId id="2147485102" r:id="rId6"/>
    <p:sldLayoutId id="2147485103" r:id="rId7"/>
    <p:sldLayoutId id="2147485104" r:id="rId8"/>
    <p:sldLayoutId id="2147485105" r:id="rId9"/>
    <p:sldLayoutId id="2147485106" r:id="rId10"/>
    <p:sldLayoutId id="2147485107" r:id="rId11"/>
    <p:sldLayoutId id="214748513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320675" y="1665288"/>
            <a:ext cx="8404225"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80188" y="188913"/>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595959"/>
                </a:solidFill>
              </a:defRPr>
            </a:lvl1pPr>
          </a:lstStyle>
          <a:p>
            <a:pPr defTabSz="457200"/>
            <a:fld id="{0C0AE528-B085-E742-AF8D-AD9BF090C6EE}" type="datetimeFigureOut">
              <a:rPr lang="en-US">
                <a:latin typeface="Century Gothic" charset="0"/>
                <a:ea typeface="MS PGothic" charset="0"/>
              </a:rPr>
              <a:pPr defTabSz="457200"/>
              <a:t>6/26/2018</a:t>
            </a:fld>
            <a:endParaRPr lang="en-US">
              <a:latin typeface="Century Gothic" charset="0"/>
              <a:ea typeface="MS PGothic" charset="0"/>
            </a:endParaRPr>
          </a:p>
        </p:txBody>
      </p:sp>
      <p:sp>
        <p:nvSpPr>
          <p:cNvPr id="5" name="Footer Placeholder 4"/>
          <p:cNvSpPr>
            <a:spLocks noGrp="1"/>
          </p:cNvSpPr>
          <p:nvPr>
            <p:ph type="ftr" sz="quarter" idx="3"/>
          </p:nvPr>
        </p:nvSpPr>
        <p:spPr>
          <a:xfrm>
            <a:off x="1120775" y="188913"/>
            <a:ext cx="2895600" cy="365125"/>
          </a:xfrm>
          <a:prstGeom prst="rect">
            <a:avLst/>
          </a:prstGeom>
        </p:spPr>
        <p:txBody>
          <a:bodyPr vert="horz" lIns="91440" tIns="45720" rIns="91440" bIns="45720" rtlCol="0" anchor="ctr"/>
          <a:lstStyle>
            <a:lvl1pPr algn="l" fontAlgn="auto">
              <a:spcBef>
                <a:spcPts val="0"/>
              </a:spcBef>
              <a:spcAft>
                <a:spcPts val="0"/>
              </a:spcAft>
              <a:defRPr sz="1000">
                <a:solidFill>
                  <a:schemeClr val="tx1">
                    <a:lumMod val="65000"/>
                    <a:lumOff val="35000"/>
                  </a:schemeClr>
                </a:solidFill>
                <a:latin typeface="+mn-lt"/>
                <a:ea typeface="+mn-ea"/>
                <a:cs typeface="+mn-cs"/>
              </a:defRPr>
            </a:lvl1pPr>
          </a:lstStyle>
          <a:p>
            <a:pPr defTabSz="457200">
              <a:defRPr/>
            </a:pPr>
            <a:endParaRPr lang="en-US">
              <a:solidFill>
                <a:srgbClr val="2F2B20">
                  <a:lumMod val="65000"/>
                  <a:lumOff val="35000"/>
                </a:srgbClr>
              </a:solidFill>
            </a:endParaRPr>
          </a:p>
        </p:txBody>
      </p:sp>
      <p:sp>
        <p:nvSpPr>
          <p:cNvPr id="6" name="Slide Number Placeholder 5"/>
          <p:cNvSpPr>
            <a:spLocks noGrp="1"/>
          </p:cNvSpPr>
          <p:nvPr>
            <p:ph type="sldNum" sz="quarter" idx="4"/>
          </p:nvPr>
        </p:nvSpPr>
        <p:spPr>
          <a:xfrm>
            <a:off x="8789988" y="6569075"/>
            <a:ext cx="457200" cy="365125"/>
          </a:xfrm>
          <a:prstGeom prst="rect">
            <a:avLst/>
          </a:prstGeom>
        </p:spPr>
        <p:txBody>
          <a:bodyPr vert="horz" wrap="square" lIns="91440" tIns="45720" rIns="91440" bIns="45720" numCol="1" anchor="ctr" anchorCtr="0" compatLnSpc="1">
            <a:prstTxWarp prst="textNoShape">
              <a:avLst/>
            </a:prstTxWarp>
          </a:bodyPr>
          <a:lstStyle>
            <a:lvl1pPr algn="ctr">
              <a:defRPr sz="800">
                <a:solidFill>
                  <a:srgbClr val="595959"/>
                </a:solidFill>
              </a:defRPr>
            </a:lvl1pPr>
          </a:lstStyle>
          <a:p>
            <a:pPr defTabSz="457200"/>
            <a:fld id="{2D38357C-1A80-8349-B85B-67C3151AE0D2}" type="slidenum">
              <a:rPr lang="en-US">
                <a:latin typeface="Century Gothic" charset="0"/>
                <a:ea typeface="MS PGothic" charset="0"/>
              </a:rPr>
              <a:pPr defTabSz="457200"/>
              <a:t>‹#›</a:t>
            </a:fld>
            <a:endParaRPr lang="en-US">
              <a:latin typeface="Century Gothic" charset="0"/>
              <a:ea typeface="MS PGothic" charset="0"/>
            </a:endParaRPr>
          </a:p>
        </p:txBody>
      </p:sp>
      <p:sp>
        <p:nvSpPr>
          <p:cNvPr id="7" name="Rectangle 6"/>
          <p:cNvSpPr/>
          <p:nvPr/>
        </p:nvSpPr>
        <p:spPr>
          <a:xfrm>
            <a:off x="914400" y="0"/>
            <a:ext cx="7999413" cy="182563"/>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a:solidFill>
                <a:srgbClr val="FFFFFF"/>
              </a:solidFill>
            </a:endParaRPr>
          </a:p>
        </p:txBody>
      </p:sp>
      <p:sp>
        <p:nvSpPr>
          <p:cNvPr id="8" name="Rectangle 7"/>
          <p:cNvSpPr/>
          <p:nvPr/>
        </p:nvSpPr>
        <p:spPr>
          <a:xfrm>
            <a:off x="914400" y="6675438"/>
            <a:ext cx="7999413" cy="182562"/>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a:solidFill>
                <a:srgbClr val="FFFFFF"/>
              </a:solidFill>
            </a:endParaRPr>
          </a:p>
        </p:txBody>
      </p:sp>
      <p:pic>
        <p:nvPicPr>
          <p:cNvPr id="1032" name="Content Placeholder 4"/>
          <p:cNvPicPr>
            <a:picLocks noChangeAspect="1"/>
          </p:cNvPicPr>
          <p:nvPr/>
        </p:nvPicPr>
        <p:blipFill>
          <a:blip r:embed="rId21" cstate="print">
            <a:alphaModFix amt="0"/>
            <a:extLst>
              <a:ext uri="{28A0092B-C50C-407E-A947-70E740481C1C}">
                <a14:useLocalDpi xmlns:a14="http://schemas.microsoft.com/office/drawing/2010/main" val="0"/>
              </a:ext>
            </a:extLst>
          </a:blip>
          <a:srcRect/>
          <a:stretch>
            <a:fillRect/>
          </a:stretch>
        </p:blipFill>
        <p:spPr bwMode="auto">
          <a:xfrm>
            <a:off x="7827963" y="5857875"/>
            <a:ext cx="1066800" cy="693738"/>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a:xfrm>
            <a:off x="269875" y="1465263"/>
            <a:ext cx="8450263" cy="0"/>
          </a:xfrm>
          <a:prstGeom prst="line">
            <a:avLst/>
          </a:prstGeom>
          <a:ln w="28575"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1034" name="Title Placeholder 2"/>
          <p:cNvSpPr>
            <a:spLocks noGrp="1"/>
          </p:cNvSpPr>
          <p:nvPr>
            <p:ph type="title"/>
          </p:nvPr>
        </p:nvSpPr>
        <p:spPr bwMode="auto">
          <a:xfrm>
            <a:off x="320675" y="554038"/>
            <a:ext cx="839311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1" name="Content Placeholder 4"/>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7830235" y="5914739"/>
            <a:ext cx="1066800" cy="693738"/>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3627317"/>
      </p:ext>
    </p:extLst>
  </p:cSld>
  <p:clrMap bg1="lt1" tx1="dk1" bg2="lt2" tx2="dk2" accent1="accent1" accent2="accent2" accent3="accent3" accent4="accent4" accent5="accent5" accent6="accent6" hlink="hlink" folHlink="folHlink"/>
  <p:sldLayoutIdLst>
    <p:sldLayoutId id="2147485277" r:id="rId1"/>
    <p:sldLayoutId id="2147485278" r:id="rId2"/>
    <p:sldLayoutId id="2147485279" r:id="rId3"/>
    <p:sldLayoutId id="2147485280" r:id="rId4"/>
    <p:sldLayoutId id="2147485281" r:id="rId5"/>
    <p:sldLayoutId id="2147485282" r:id="rId6"/>
    <p:sldLayoutId id="2147485283" r:id="rId7"/>
    <p:sldLayoutId id="2147485284" r:id="rId8"/>
    <p:sldLayoutId id="2147485285" r:id="rId9"/>
    <p:sldLayoutId id="2147485286" r:id="rId10"/>
    <p:sldLayoutId id="2147485287" r:id="rId11"/>
    <p:sldLayoutId id="2147485288" r:id="rId12"/>
    <p:sldLayoutId id="2147485289" r:id="rId13"/>
    <p:sldLayoutId id="2147485290" r:id="rId14"/>
    <p:sldLayoutId id="2147485291" r:id="rId15"/>
    <p:sldLayoutId id="2147485292" r:id="rId16"/>
    <p:sldLayoutId id="2147485293" r:id="rId17"/>
    <p:sldLayoutId id="2147485294" r:id="rId18"/>
    <p:sldLayoutId id="2147485295" r:id="rId19"/>
  </p:sldLayoutIdLst>
  <p:timing>
    <p:tnLst>
      <p:par>
        <p:cTn id="1" dur="indefinite" restart="never" nodeType="tmRoot"/>
      </p:par>
    </p:tnLst>
  </p:timing>
  <p:txStyles>
    <p:titleStyle>
      <a:lvl1pPr algn="l" rtl="0" eaLnBrk="0" fontAlgn="base" hangingPunct="0">
        <a:spcBef>
          <a:spcPct val="0"/>
        </a:spcBef>
        <a:spcAft>
          <a:spcPct val="0"/>
        </a:spcAft>
        <a:defRPr sz="3600" kern="1200">
          <a:solidFill>
            <a:srgbClr val="333333"/>
          </a:solidFill>
          <a:latin typeface="+mj-lt"/>
          <a:ea typeface="MS PGothic" pitchFamily="34" charset="-128"/>
          <a:cs typeface="MS PGothic" charset="0"/>
        </a:defRPr>
      </a:lvl1pPr>
      <a:lvl2pPr algn="l" rtl="0" eaLnBrk="0" fontAlgn="base" hangingPunct="0">
        <a:spcBef>
          <a:spcPct val="0"/>
        </a:spcBef>
        <a:spcAft>
          <a:spcPct val="0"/>
        </a:spcAft>
        <a:defRPr sz="3600">
          <a:solidFill>
            <a:srgbClr val="333333"/>
          </a:solidFill>
          <a:latin typeface="Century Gothic" charset="0"/>
          <a:ea typeface="MS PGothic" pitchFamily="34" charset="-128"/>
          <a:cs typeface="MS PGothic" charset="0"/>
        </a:defRPr>
      </a:lvl2pPr>
      <a:lvl3pPr algn="l" rtl="0" eaLnBrk="0" fontAlgn="base" hangingPunct="0">
        <a:spcBef>
          <a:spcPct val="0"/>
        </a:spcBef>
        <a:spcAft>
          <a:spcPct val="0"/>
        </a:spcAft>
        <a:defRPr sz="3600">
          <a:solidFill>
            <a:srgbClr val="333333"/>
          </a:solidFill>
          <a:latin typeface="Century Gothic" charset="0"/>
          <a:ea typeface="MS PGothic" pitchFamily="34" charset="-128"/>
          <a:cs typeface="MS PGothic" charset="0"/>
        </a:defRPr>
      </a:lvl3pPr>
      <a:lvl4pPr algn="l" rtl="0" eaLnBrk="0" fontAlgn="base" hangingPunct="0">
        <a:spcBef>
          <a:spcPct val="0"/>
        </a:spcBef>
        <a:spcAft>
          <a:spcPct val="0"/>
        </a:spcAft>
        <a:defRPr sz="3600">
          <a:solidFill>
            <a:srgbClr val="333333"/>
          </a:solidFill>
          <a:latin typeface="Century Gothic" charset="0"/>
          <a:ea typeface="MS PGothic" pitchFamily="34" charset="-128"/>
          <a:cs typeface="MS PGothic" charset="0"/>
        </a:defRPr>
      </a:lvl4pPr>
      <a:lvl5pPr algn="l" rtl="0" eaLnBrk="0" fontAlgn="base" hangingPunct="0">
        <a:spcBef>
          <a:spcPct val="0"/>
        </a:spcBef>
        <a:spcAft>
          <a:spcPct val="0"/>
        </a:spcAft>
        <a:defRPr sz="3600">
          <a:solidFill>
            <a:srgbClr val="333333"/>
          </a:solidFill>
          <a:latin typeface="Century Gothic" charset="0"/>
          <a:ea typeface="MS PGothic" pitchFamily="34" charset="-128"/>
          <a:cs typeface="MS PGothic" charset="0"/>
        </a:defRPr>
      </a:lvl5pPr>
      <a:lvl6pPr marL="457200" algn="l" rtl="0" fontAlgn="base">
        <a:spcBef>
          <a:spcPct val="0"/>
        </a:spcBef>
        <a:spcAft>
          <a:spcPct val="0"/>
        </a:spcAft>
        <a:defRPr sz="3600">
          <a:solidFill>
            <a:schemeClr val="bg1"/>
          </a:solidFill>
          <a:latin typeface="Century Gothic" charset="0"/>
          <a:ea typeface="ＭＳ Ｐゴシック" charset="0"/>
          <a:cs typeface="ＭＳ Ｐゴシック" charset="0"/>
        </a:defRPr>
      </a:lvl6pPr>
      <a:lvl7pPr marL="914400" algn="l" rtl="0" fontAlgn="base">
        <a:spcBef>
          <a:spcPct val="0"/>
        </a:spcBef>
        <a:spcAft>
          <a:spcPct val="0"/>
        </a:spcAft>
        <a:defRPr sz="3600">
          <a:solidFill>
            <a:schemeClr val="bg1"/>
          </a:solidFill>
          <a:latin typeface="Century Gothic" charset="0"/>
          <a:ea typeface="ＭＳ Ｐゴシック" charset="0"/>
          <a:cs typeface="ＭＳ Ｐゴシック" charset="0"/>
        </a:defRPr>
      </a:lvl7pPr>
      <a:lvl8pPr marL="1371600" algn="l" rtl="0" fontAlgn="base">
        <a:spcBef>
          <a:spcPct val="0"/>
        </a:spcBef>
        <a:spcAft>
          <a:spcPct val="0"/>
        </a:spcAft>
        <a:defRPr sz="3600">
          <a:solidFill>
            <a:schemeClr val="bg1"/>
          </a:solidFill>
          <a:latin typeface="Century Gothic" charset="0"/>
          <a:ea typeface="ＭＳ Ｐゴシック" charset="0"/>
          <a:cs typeface="ＭＳ Ｐゴシック" charset="0"/>
        </a:defRPr>
      </a:lvl8pPr>
      <a:lvl9pPr marL="1828800" algn="l" rtl="0" fontAlgn="base">
        <a:spcBef>
          <a:spcPct val="0"/>
        </a:spcBef>
        <a:spcAft>
          <a:spcPct val="0"/>
        </a:spcAft>
        <a:defRPr sz="3600">
          <a:solidFill>
            <a:schemeClr val="bg1"/>
          </a:solidFill>
          <a:latin typeface="Century Gothic"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Clr>
          <a:srgbClr val="008000"/>
        </a:buClr>
        <a:buFont typeface="Arial" charset="0"/>
        <a:buChar char="•"/>
        <a:defRPr sz="2000" kern="1200">
          <a:solidFill>
            <a:srgbClr val="333333"/>
          </a:solidFill>
          <a:latin typeface="+mn-lt"/>
          <a:ea typeface="MS PGothic" pitchFamily="34" charset="-128"/>
          <a:cs typeface="MS PGothic" charset="0"/>
        </a:defRPr>
      </a:lvl1pPr>
      <a:lvl2pPr marL="685800" indent="-336550" algn="l" rtl="0" eaLnBrk="0" fontAlgn="base" hangingPunct="0">
        <a:spcBef>
          <a:spcPts val="600"/>
        </a:spcBef>
        <a:spcAft>
          <a:spcPct val="0"/>
        </a:spcAft>
        <a:buClr>
          <a:srgbClr val="008000"/>
        </a:buClr>
        <a:buFont typeface="Arial" charset="0"/>
        <a:buChar char="•"/>
        <a:defRPr kern="1200">
          <a:solidFill>
            <a:srgbClr val="333333"/>
          </a:solidFill>
          <a:latin typeface="+mn-lt"/>
          <a:ea typeface="MS PGothic" pitchFamily="34" charset="-128"/>
          <a:cs typeface="MS PGothic" charset="0"/>
        </a:defRPr>
      </a:lvl2pPr>
      <a:lvl3pPr marL="1035050" indent="-349250" algn="l" rtl="0" eaLnBrk="0" fontAlgn="base" hangingPunct="0">
        <a:spcBef>
          <a:spcPts val="600"/>
        </a:spcBef>
        <a:spcAft>
          <a:spcPct val="0"/>
        </a:spcAft>
        <a:buClr>
          <a:srgbClr val="008000"/>
        </a:buClr>
        <a:buFont typeface="Arial" charset="0"/>
        <a:buChar char="•"/>
        <a:defRPr kern="1200">
          <a:solidFill>
            <a:srgbClr val="333333"/>
          </a:solidFill>
          <a:latin typeface="+mn-lt"/>
          <a:ea typeface="MS PGothic" pitchFamily="34" charset="-128"/>
          <a:cs typeface="MS PGothic" charset="0"/>
        </a:defRPr>
      </a:lvl3pPr>
      <a:lvl4pPr marL="1371600" indent="-336550" algn="l" rtl="0" eaLnBrk="0" fontAlgn="base" hangingPunct="0">
        <a:spcBef>
          <a:spcPts val="600"/>
        </a:spcBef>
        <a:spcAft>
          <a:spcPct val="0"/>
        </a:spcAft>
        <a:buClr>
          <a:srgbClr val="008000"/>
        </a:buClr>
        <a:buFont typeface="Arial" charset="0"/>
        <a:buChar char="•"/>
        <a:defRPr kern="1200">
          <a:solidFill>
            <a:srgbClr val="333333"/>
          </a:solidFill>
          <a:latin typeface="+mn-lt"/>
          <a:ea typeface="MS PGothic" pitchFamily="34" charset="-128"/>
          <a:cs typeface="MS PGothic" charset="0"/>
        </a:defRPr>
      </a:lvl4pPr>
      <a:lvl5pPr marL="1720850" indent="-349250" algn="l" rtl="0" eaLnBrk="0" fontAlgn="base" hangingPunct="0">
        <a:spcBef>
          <a:spcPts val="600"/>
        </a:spcBef>
        <a:spcAft>
          <a:spcPct val="0"/>
        </a:spcAft>
        <a:buClr>
          <a:srgbClr val="008000"/>
        </a:buClr>
        <a:buFont typeface="Arial" charset="0"/>
        <a:buChar char="•"/>
        <a:defRPr kern="1200">
          <a:solidFill>
            <a:srgbClr val="333333"/>
          </a:solidFill>
          <a:latin typeface="+mn-lt"/>
          <a:ea typeface="MS PGothic" pitchFamily="34" charset="-128"/>
          <a:cs typeface="MS PGothic" charset="0"/>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320675" y="1665288"/>
            <a:ext cx="8404225"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80188" y="188913"/>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595959"/>
                </a:solidFill>
              </a:defRPr>
            </a:lvl1pPr>
          </a:lstStyle>
          <a:p>
            <a:pPr defTabSz="457200"/>
            <a:fld id="{0C0AE528-B085-E742-AF8D-AD9BF090C6EE}" type="datetimeFigureOut">
              <a:rPr lang="en-US">
                <a:latin typeface="Century Gothic" charset="0"/>
                <a:ea typeface="MS PGothic" charset="0"/>
              </a:rPr>
              <a:pPr defTabSz="457200"/>
              <a:t>6/26/2018</a:t>
            </a:fld>
            <a:endParaRPr lang="en-US">
              <a:latin typeface="Century Gothic" charset="0"/>
              <a:ea typeface="MS PGothic" charset="0"/>
            </a:endParaRPr>
          </a:p>
        </p:txBody>
      </p:sp>
      <p:sp>
        <p:nvSpPr>
          <p:cNvPr id="5" name="Footer Placeholder 4"/>
          <p:cNvSpPr>
            <a:spLocks noGrp="1"/>
          </p:cNvSpPr>
          <p:nvPr>
            <p:ph type="ftr" sz="quarter" idx="3"/>
          </p:nvPr>
        </p:nvSpPr>
        <p:spPr>
          <a:xfrm>
            <a:off x="1120775" y="188913"/>
            <a:ext cx="2895600" cy="365125"/>
          </a:xfrm>
          <a:prstGeom prst="rect">
            <a:avLst/>
          </a:prstGeom>
        </p:spPr>
        <p:txBody>
          <a:bodyPr vert="horz" lIns="91440" tIns="45720" rIns="91440" bIns="45720" rtlCol="0" anchor="ctr"/>
          <a:lstStyle>
            <a:lvl1pPr algn="l" fontAlgn="auto">
              <a:spcBef>
                <a:spcPts val="0"/>
              </a:spcBef>
              <a:spcAft>
                <a:spcPts val="0"/>
              </a:spcAft>
              <a:defRPr sz="1000">
                <a:solidFill>
                  <a:schemeClr val="tx1">
                    <a:lumMod val="65000"/>
                    <a:lumOff val="35000"/>
                  </a:schemeClr>
                </a:solidFill>
                <a:latin typeface="+mn-lt"/>
                <a:ea typeface="+mn-ea"/>
                <a:cs typeface="+mn-cs"/>
              </a:defRPr>
            </a:lvl1pPr>
          </a:lstStyle>
          <a:p>
            <a:pPr defTabSz="457200">
              <a:defRPr/>
            </a:pPr>
            <a:endParaRPr lang="en-US">
              <a:solidFill>
                <a:srgbClr val="2F2B20">
                  <a:lumMod val="65000"/>
                  <a:lumOff val="35000"/>
                </a:srgbClr>
              </a:solidFill>
            </a:endParaRPr>
          </a:p>
        </p:txBody>
      </p:sp>
      <p:sp>
        <p:nvSpPr>
          <p:cNvPr id="6" name="Slide Number Placeholder 5"/>
          <p:cNvSpPr>
            <a:spLocks noGrp="1"/>
          </p:cNvSpPr>
          <p:nvPr>
            <p:ph type="sldNum" sz="quarter" idx="4"/>
          </p:nvPr>
        </p:nvSpPr>
        <p:spPr>
          <a:xfrm>
            <a:off x="8789988" y="6569075"/>
            <a:ext cx="457200" cy="365125"/>
          </a:xfrm>
          <a:prstGeom prst="rect">
            <a:avLst/>
          </a:prstGeom>
        </p:spPr>
        <p:txBody>
          <a:bodyPr vert="horz" wrap="square" lIns="91440" tIns="45720" rIns="91440" bIns="45720" numCol="1" anchor="ctr" anchorCtr="0" compatLnSpc="1">
            <a:prstTxWarp prst="textNoShape">
              <a:avLst/>
            </a:prstTxWarp>
          </a:bodyPr>
          <a:lstStyle>
            <a:lvl1pPr algn="ctr">
              <a:defRPr sz="800">
                <a:solidFill>
                  <a:srgbClr val="595959"/>
                </a:solidFill>
              </a:defRPr>
            </a:lvl1pPr>
          </a:lstStyle>
          <a:p>
            <a:pPr defTabSz="457200"/>
            <a:fld id="{2D38357C-1A80-8349-B85B-67C3151AE0D2}" type="slidenum">
              <a:rPr lang="en-US">
                <a:latin typeface="Century Gothic" charset="0"/>
                <a:ea typeface="MS PGothic" charset="0"/>
              </a:rPr>
              <a:pPr defTabSz="457200"/>
              <a:t>‹#›</a:t>
            </a:fld>
            <a:endParaRPr lang="en-US">
              <a:latin typeface="Century Gothic" charset="0"/>
              <a:ea typeface="MS PGothic" charset="0"/>
            </a:endParaRPr>
          </a:p>
        </p:txBody>
      </p:sp>
      <p:sp>
        <p:nvSpPr>
          <p:cNvPr id="7" name="Rectangle 6"/>
          <p:cNvSpPr/>
          <p:nvPr/>
        </p:nvSpPr>
        <p:spPr>
          <a:xfrm>
            <a:off x="914400" y="0"/>
            <a:ext cx="7999413" cy="182563"/>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a:solidFill>
                <a:srgbClr val="FFFFFF"/>
              </a:solidFill>
            </a:endParaRPr>
          </a:p>
        </p:txBody>
      </p:sp>
      <p:sp>
        <p:nvSpPr>
          <p:cNvPr id="8" name="Rectangle 7"/>
          <p:cNvSpPr/>
          <p:nvPr/>
        </p:nvSpPr>
        <p:spPr>
          <a:xfrm>
            <a:off x="914400" y="6675438"/>
            <a:ext cx="7999413" cy="182562"/>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a:solidFill>
                <a:srgbClr val="FFFFFF"/>
              </a:solidFill>
            </a:endParaRPr>
          </a:p>
        </p:txBody>
      </p:sp>
      <p:pic>
        <p:nvPicPr>
          <p:cNvPr id="1032" name="Content Placeholder 4"/>
          <p:cNvPicPr>
            <a:picLocks noChangeAspect="1"/>
          </p:cNvPicPr>
          <p:nvPr/>
        </p:nvPicPr>
        <p:blipFill>
          <a:blip r:embed="rId21" cstate="print">
            <a:alphaModFix amt="0"/>
            <a:extLst>
              <a:ext uri="{28A0092B-C50C-407E-A947-70E740481C1C}">
                <a14:useLocalDpi xmlns:a14="http://schemas.microsoft.com/office/drawing/2010/main" val="0"/>
              </a:ext>
            </a:extLst>
          </a:blip>
          <a:srcRect/>
          <a:stretch>
            <a:fillRect/>
          </a:stretch>
        </p:blipFill>
        <p:spPr bwMode="auto">
          <a:xfrm>
            <a:off x="7827963" y="5857875"/>
            <a:ext cx="1066800" cy="693738"/>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a:xfrm>
            <a:off x="269875" y="1465263"/>
            <a:ext cx="8450263" cy="0"/>
          </a:xfrm>
          <a:prstGeom prst="line">
            <a:avLst/>
          </a:prstGeom>
          <a:ln w="28575"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1034" name="Title Placeholder 2"/>
          <p:cNvSpPr>
            <a:spLocks noGrp="1"/>
          </p:cNvSpPr>
          <p:nvPr>
            <p:ph type="title"/>
          </p:nvPr>
        </p:nvSpPr>
        <p:spPr bwMode="auto">
          <a:xfrm>
            <a:off x="320675" y="554038"/>
            <a:ext cx="839311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1" name="Content Placeholder 4"/>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7830235" y="5914739"/>
            <a:ext cx="1066800" cy="693738"/>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70960"/>
      </p:ext>
    </p:extLst>
  </p:cSld>
  <p:clrMap bg1="lt1" tx1="dk1" bg2="lt2" tx2="dk2" accent1="accent1" accent2="accent2" accent3="accent3" accent4="accent4" accent5="accent5" accent6="accent6" hlink="hlink" folHlink="folHlink"/>
  <p:sldLayoutIdLst>
    <p:sldLayoutId id="2147485297" r:id="rId1"/>
    <p:sldLayoutId id="2147485298" r:id="rId2"/>
    <p:sldLayoutId id="2147485299" r:id="rId3"/>
    <p:sldLayoutId id="2147485300" r:id="rId4"/>
    <p:sldLayoutId id="2147485301" r:id="rId5"/>
    <p:sldLayoutId id="2147485302" r:id="rId6"/>
    <p:sldLayoutId id="2147485303" r:id="rId7"/>
    <p:sldLayoutId id="2147485304" r:id="rId8"/>
    <p:sldLayoutId id="2147485305" r:id="rId9"/>
    <p:sldLayoutId id="2147485306" r:id="rId10"/>
    <p:sldLayoutId id="2147485307" r:id="rId11"/>
    <p:sldLayoutId id="2147485308" r:id="rId12"/>
    <p:sldLayoutId id="2147485309" r:id="rId13"/>
    <p:sldLayoutId id="2147485310" r:id="rId14"/>
    <p:sldLayoutId id="2147485311" r:id="rId15"/>
    <p:sldLayoutId id="2147485312" r:id="rId16"/>
    <p:sldLayoutId id="2147485313" r:id="rId17"/>
    <p:sldLayoutId id="2147485314" r:id="rId18"/>
    <p:sldLayoutId id="2147485315" r:id="rId19"/>
  </p:sldLayoutIdLst>
  <p:timing>
    <p:tnLst>
      <p:par>
        <p:cTn id="1" dur="indefinite" restart="never" nodeType="tmRoot"/>
      </p:par>
    </p:tnLst>
  </p:timing>
  <p:txStyles>
    <p:titleStyle>
      <a:lvl1pPr algn="l" rtl="0" eaLnBrk="0" fontAlgn="base" hangingPunct="0">
        <a:spcBef>
          <a:spcPct val="0"/>
        </a:spcBef>
        <a:spcAft>
          <a:spcPct val="0"/>
        </a:spcAft>
        <a:defRPr sz="3600" kern="1200">
          <a:solidFill>
            <a:srgbClr val="333333"/>
          </a:solidFill>
          <a:latin typeface="+mj-lt"/>
          <a:ea typeface="MS PGothic" pitchFamily="34" charset="-128"/>
          <a:cs typeface="MS PGothic" charset="0"/>
        </a:defRPr>
      </a:lvl1pPr>
      <a:lvl2pPr algn="l" rtl="0" eaLnBrk="0" fontAlgn="base" hangingPunct="0">
        <a:spcBef>
          <a:spcPct val="0"/>
        </a:spcBef>
        <a:spcAft>
          <a:spcPct val="0"/>
        </a:spcAft>
        <a:defRPr sz="3600">
          <a:solidFill>
            <a:srgbClr val="333333"/>
          </a:solidFill>
          <a:latin typeface="Century Gothic" charset="0"/>
          <a:ea typeface="MS PGothic" pitchFamily="34" charset="-128"/>
          <a:cs typeface="MS PGothic" charset="0"/>
        </a:defRPr>
      </a:lvl2pPr>
      <a:lvl3pPr algn="l" rtl="0" eaLnBrk="0" fontAlgn="base" hangingPunct="0">
        <a:spcBef>
          <a:spcPct val="0"/>
        </a:spcBef>
        <a:spcAft>
          <a:spcPct val="0"/>
        </a:spcAft>
        <a:defRPr sz="3600">
          <a:solidFill>
            <a:srgbClr val="333333"/>
          </a:solidFill>
          <a:latin typeface="Century Gothic" charset="0"/>
          <a:ea typeface="MS PGothic" pitchFamily="34" charset="-128"/>
          <a:cs typeface="MS PGothic" charset="0"/>
        </a:defRPr>
      </a:lvl3pPr>
      <a:lvl4pPr algn="l" rtl="0" eaLnBrk="0" fontAlgn="base" hangingPunct="0">
        <a:spcBef>
          <a:spcPct val="0"/>
        </a:spcBef>
        <a:spcAft>
          <a:spcPct val="0"/>
        </a:spcAft>
        <a:defRPr sz="3600">
          <a:solidFill>
            <a:srgbClr val="333333"/>
          </a:solidFill>
          <a:latin typeface="Century Gothic" charset="0"/>
          <a:ea typeface="MS PGothic" pitchFamily="34" charset="-128"/>
          <a:cs typeface="MS PGothic" charset="0"/>
        </a:defRPr>
      </a:lvl4pPr>
      <a:lvl5pPr algn="l" rtl="0" eaLnBrk="0" fontAlgn="base" hangingPunct="0">
        <a:spcBef>
          <a:spcPct val="0"/>
        </a:spcBef>
        <a:spcAft>
          <a:spcPct val="0"/>
        </a:spcAft>
        <a:defRPr sz="3600">
          <a:solidFill>
            <a:srgbClr val="333333"/>
          </a:solidFill>
          <a:latin typeface="Century Gothic" charset="0"/>
          <a:ea typeface="MS PGothic" pitchFamily="34" charset="-128"/>
          <a:cs typeface="MS PGothic" charset="0"/>
        </a:defRPr>
      </a:lvl5pPr>
      <a:lvl6pPr marL="457200" algn="l" rtl="0" fontAlgn="base">
        <a:spcBef>
          <a:spcPct val="0"/>
        </a:spcBef>
        <a:spcAft>
          <a:spcPct val="0"/>
        </a:spcAft>
        <a:defRPr sz="3600">
          <a:solidFill>
            <a:schemeClr val="bg1"/>
          </a:solidFill>
          <a:latin typeface="Century Gothic" charset="0"/>
          <a:ea typeface="ＭＳ Ｐゴシック" charset="0"/>
          <a:cs typeface="ＭＳ Ｐゴシック" charset="0"/>
        </a:defRPr>
      </a:lvl6pPr>
      <a:lvl7pPr marL="914400" algn="l" rtl="0" fontAlgn="base">
        <a:spcBef>
          <a:spcPct val="0"/>
        </a:spcBef>
        <a:spcAft>
          <a:spcPct val="0"/>
        </a:spcAft>
        <a:defRPr sz="3600">
          <a:solidFill>
            <a:schemeClr val="bg1"/>
          </a:solidFill>
          <a:latin typeface="Century Gothic" charset="0"/>
          <a:ea typeface="ＭＳ Ｐゴシック" charset="0"/>
          <a:cs typeface="ＭＳ Ｐゴシック" charset="0"/>
        </a:defRPr>
      </a:lvl7pPr>
      <a:lvl8pPr marL="1371600" algn="l" rtl="0" fontAlgn="base">
        <a:spcBef>
          <a:spcPct val="0"/>
        </a:spcBef>
        <a:spcAft>
          <a:spcPct val="0"/>
        </a:spcAft>
        <a:defRPr sz="3600">
          <a:solidFill>
            <a:schemeClr val="bg1"/>
          </a:solidFill>
          <a:latin typeface="Century Gothic" charset="0"/>
          <a:ea typeface="ＭＳ Ｐゴシック" charset="0"/>
          <a:cs typeface="ＭＳ Ｐゴシック" charset="0"/>
        </a:defRPr>
      </a:lvl8pPr>
      <a:lvl9pPr marL="1828800" algn="l" rtl="0" fontAlgn="base">
        <a:spcBef>
          <a:spcPct val="0"/>
        </a:spcBef>
        <a:spcAft>
          <a:spcPct val="0"/>
        </a:spcAft>
        <a:defRPr sz="3600">
          <a:solidFill>
            <a:schemeClr val="bg1"/>
          </a:solidFill>
          <a:latin typeface="Century Gothic"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Clr>
          <a:srgbClr val="008000"/>
        </a:buClr>
        <a:buFont typeface="Arial" charset="0"/>
        <a:buChar char="•"/>
        <a:defRPr sz="2000" kern="1200">
          <a:solidFill>
            <a:srgbClr val="333333"/>
          </a:solidFill>
          <a:latin typeface="+mn-lt"/>
          <a:ea typeface="MS PGothic" pitchFamily="34" charset="-128"/>
          <a:cs typeface="MS PGothic" charset="0"/>
        </a:defRPr>
      </a:lvl1pPr>
      <a:lvl2pPr marL="685800" indent="-336550" algn="l" rtl="0" eaLnBrk="0" fontAlgn="base" hangingPunct="0">
        <a:spcBef>
          <a:spcPts val="600"/>
        </a:spcBef>
        <a:spcAft>
          <a:spcPct val="0"/>
        </a:spcAft>
        <a:buClr>
          <a:srgbClr val="008000"/>
        </a:buClr>
        <a:buFont typeface="Arial" charset="0"/>
        <a:buChar char="•"/>
        <a:defRPr kern="1200">
          <a:solidFill>
            <a:srgbClr val="333333"/>
          </a:solidFill>
          <a:latin typeface="+mn-lt"/>
          <a:ea typeface="MS PGothic" pitchFamily="34" charset="-128"/>
          <a:cs typeface="MS PGothic" charset="0"/>
        </a:defRPr>
      </a:lvl2pPr>
      <a:lvl3pPr marL="1035050" indent="-349250" algn="l" rtl="0" eaLnBrk="0" fontAlgn="base" hangingPunct="0">
        <a:spcBef>
          <a:spcPts val="600"/>
        </a:spcBef>
        <a:spcAft>
          <a:spcPct val="0"/>
        </a:spcAft>
        <a:buClr>
          <a:srgbClr val="008000"/>
        </a:buClr>
        <a:buFont typeface="Arial" charset="0"/>
        <a:buChar char="•"/>
        <a:defRPr kern="1200">
          <a:solidFill>
            <a:srgbClr val="333333"/>
          </a:solidFill>
          <a:latin typeface="+mn-lt"/>
          <a:ea typeface="MS PGothic" pitchFamily="34" charset="-128"/>
          <a:cs typeface="MS PGothic" charset="0"/>
        </a:defRPr>
      </a:lvl3pPr>
      <a:lvl4pPr marL="1371600" indent="-336550" algn="l" rtl="0" eaLnBrk="0" fontAlgn="base" hangingPunct="0">
        <a:spcBef>
          <a:spcPts val="600"/>
        </a:spcBef>
        <a:spcAft>
          <a:spcPct val="0"/>
        </a:spcAft>
        <a:buClr>
          <a:srgbClr val="008000"/>
        </a:buClr>
        <a:buFont typeface="Arial" charset="0"/>
        <a:buChar char="•"/>
        <a:defRPr kern="1200">
          <a:solidFill>
            <a:srgbClr val="333333"/>
          </a:solidFill>
          <a:latin typeface="+mn-lt"/>
          <a:ea typeface="MS PGothic" pitchFamily="34" charset="-128"/>
          <a:cs typeface="MS PGothic" charset="0"/>
        </a:defRPr>
      </a:lvl4pPr>
      <a:lvl5pPr marL="1720850" indent="-349250" algn="l" rtl="0" eaLnBrk="0" fontAlgn="base" hangingPunct="0">
        <a:spcBef>
          <a:spcPts val="600"/>
        </a:spcBef>
        <a:spcAft>
          <a:spcPct val="0"/>
        </a:spcAft>
        <a:buClr>
          <a:srgbClr val="008000"/>
        </a:buClr>
        <a:buFont typeface="Arial" charset="0"/>
        <a:buChar char="•"/>
        <a:defRPr kern="1200">
          <a:solidFill>
            <a:srgbClr val="333333"/>
          </a:solidFill>
          <a:latin typeface="+mn-lt"/>
          <a:ea typeface="MS PGothic" pitchFamily="34" charset="-128"/>
          <a:cs typeface="MS PGothic" charset="0"/>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320675" y="1665288"/>
            <a:ext cx="8404225"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580188" y="188913"/>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00" smtClean="0">
                <a:solidFill>
                  <a:srgbClr val="595959"/>
                </a:solidFill>
                <a:latin typeface="Calibri"/>
                <a:ea typeface="MS PGothic" charset="0"/>
                <a:cs typeface="MS PGothic" charset="0"/>
              </a:defRPr>
            </a:lvl1pPr>
          </a:lstStyle>
          <a:p>
            <a:pPr defTabSz="457200">
              <a:defRPr/>
            </a:pPr>
            <a:fld id="{11A05C09-EB41-4DBD-8861-28664AE0AB74}" type="datetimeFigureOut">
              <a:rPr lang="en-US"/>
              <a:pPr defTabSz="457200">
                <a:defRPr/>
              </a:pPr>
              <a:t>6/26/2018</a:t>
            </a:fld>
            <a:endParaRPr lang="en-US" dirty="0"/>
          </a:p>
        </p:txBody>
      </p:sp>
      <p:sp>
        <p:nvSpPr>
          <p:cNvPr id="5" name="Footer Placeholder 4"/>
          <p:cNvSpPr>
            <a:spLocks noGrp="1"/>
          </p:cNvSpPr>
          <p:nvPr>
            <p:ph type="ftr" sz="quarter" idx="3"/>
          </p:nvPr>
        </p:nvSpPr>
        <p:spPr>
          <a:xfrm>
            <a:off x="1120775" y="188913"/>
            <a:ext cx="2895600" cy="365125"/>
          </a:xfrm>
          <a:prstGeom prst="rect">
            <a:avLst/>
          </a:prstGeom>
        </p:spPr>
        <p:txBody>
          <a:bodyPr vert="horz" lIns="91440" tIns="45720" rIns="91440" bIns="45720" rtlCol="0" anchor="ctr"/>
          <a:lstStyle>
            <a:lvl1pPr algn="l" fontAlgn="auto">
              <a:spcBef>
                <a:spcPts val="0"/>
              </a:spcBef>
              <a:spcAft>
                <a:spcPts val="0"/>
              </a:spcAft>
              <a:defRPr sz="1000" dirty="0">
                <a:solidFill>
                  <a:schemeClr val="tx1">
                    <a:lumMod val="65000"/>
                    <a:lumOff val="35000"/>
                  </a:schemeClr>
                </a:solidFill>
                <a:latin typeface="Calibri"/>
                <a:ea typeface="+mn-ea"/>
                <a:cs typeface="+mn-cs"/>
              </a:defRPr>
            </a:lvl1pPr>
          </a:lstStyle>
          <a:p>
            <a:pPr defTabSz="457200">
              <a:defRPr/>
            </a:pPr>
            <a:endParaRPr lang="en-US">
              <a:solidFill>
                <a:srgbClr val="2F2B20">
                  <a:lumMod val="65000"/>
                  <a:lumOff val="35000"/>
                </a:srgbClr>
              </a:solidFill>
            </a:endParaRPr>
          </a:p>
        </p:txBody>
      </p:sp>
      <p:sp>
        <p:nvSpPr>
          <p:cNvPr id="6" name="Slide Number Placeholder 5"/>
          <p:cNvSpPr>
            <a:spLocks noGrp="1"/>
          </p:cNvSpPr>
          <p:nvPr>
            <p:ph type="sldNum" sz="quarter" idx="4"/>
          </p:nvPr>
        </p:nvSpPr>
        <p:spPr>
          <a:xfrm>
            <a:off x="8789988" y="6569075"/>
            <a:ext cx="457200" cy="365125"/>
          </a:xfrm>
          <a:prstGeom prst="rect">
            <a:avLst/>
          </a:prstGeom>
        </p:spPr>
        <p:txBody>
          <a:bodyPr vert="horz" wrap="square" lIns="91440" tIns="45720" rIns="91440" bIns="45720" numCol="1" anchor="ctr" anchorCtr="0" compatLnSpc="1">
            <a:prstTxWarp prst="textNoShape">
              <a:avLst/>
            </a:prstTxWarp>
          </a:bodyPr>
          <a:lstStyle>
            <a:lvl1pPr algn="ctr">
              <a:defRPr sz="800" smtClean="0">
                <a:solidFill>
                  <a:srgbClr val="595959"/>
                </a:solidFill>
                <a:latin typeface="Calibri"/>
                <a:ea typeface="MS PGothic" charset="0"/>
                <a:cs typeface="MS PGothic" charset="0"/>
              </a:defRPr>
            </a:lvl1pPr>
          </a:lstStyle>
          <a:p>
            <a:pPr defTabSz="457200">
              <a:defRPr/>
            </a:pPr>
            <a:fld id="{9344E9BD-B590-47E1-BCD1-D9A674C921D5}" type="slidenum">
              <a:rPr lang="en-US"/>
              <a:pPr defTabSz="457200">
                <a:defRPr/>
              </a:pPr>
              <a:t>‹#›</a:t>
            </a:fld>
            <a:endParaRPr lang="en-US" dirty="0"/>
          </a:p>
        </p:txBody>
      </p:sp>
      <p:sp>
        <p:nvSpPr>
          <p:cNvPr id="7" name="Rectangle 6"/>
          <p:cNvSpPr/>
          <p:nvPr/>
        </p:nvSpPr>
        <p:spPr>
          <a:xfrm>
            <a:off x="914400" y="0"/>
            <a:ext cx="7999413" cy="182563"/>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dirty="0">
              <a:solidFill>
                <a:srgbClr val="FFFFFF"/>
              </a:solidFill>
              <a:latin typeface="Calibri"/>
            </a:endParaRPr>
          </a:p>
        </p:txBody>
      </p:sp>
      <p:sp>
        <p:nvSpPr>
          <p:cNvPr id="8" name="Rectangle 7"/>
          <p:cNvSpPr/>
          <p:nvPr/>
        </p:nvSpPr>
        <p:spPr>
          <a:xfrm>
            <a:off x="914400" y="6675438"/>
            <a:ext cx="7999413" cy="182562"/>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dirty="0">
              <a:solidFill>
                <a:srgbClr val="FFFFFF"/>
              </a:solidFill>
              <a:latin typeface="Calibri"/>
            </a:endParaRPr>
          </a:p>
        </p:txBody>
      </p:sp>
      <p:pic>
        <p:nvPicPr>
          <p:cNvPr id="1032" name="Content Placeholder 4"/>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827963" y="5857875"/>
            <a:ext cx="1066800" cy="693738"/>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a:xfrm>
            <a:off x="269875" y="1465263"/>
            <a:ext cx="8450263" cy="0"/>
          </a:xfrm>
          <a:prstGeom prst="line">
            <a:avLst/>
          </a:prstGeom>
          <a:ln w="28575"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1034" name="Title Placeholder 2"/>
          <p:cNvSpPr>
            <a:spLocks noGrp="1"/>
          </p:cNvSpPr>
          <p:nvPr>
            <p:ph type="title"/>
          </p:nvPr>
        </p:nvSpPr>
        <p:spPr bwMode="auto">
          <a:xfrm>
            <a:off x="320675" y="554038"/>
            <a:ext cx="839311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pic>
        <p:nvPicPr>
          <p:cNvPr id="1035" name="Content Placeholder 4"/>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7829550" y="5915025"/>
            <a:ext cx="1066800" cy="693738"/>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2539315"/>
      </p:ext>
    </p:extLst>
  </p:cSld>
  <p:clrMap bg1="lt1" tx1="dk1" bg2="lt2" tx2="dk2" accent1="accent1" accent2="accent2" accent3="accent3" accent4="accent4" accent5="accent5" accent6="accent6" hlink="hlink" folHlink="folHlink"/>
  <p:sldLayoutIdLst>
    <p:sldLayoutId id="2147485317" r:id="rId1"/>
    <p:sldLayoutId id="2147485318" r:id="rId2"/>
    <p:sldLayoutId id="2147485319" r:id="rId3"/>
    <p:sldLayoutId id="2147485320" r:id="rId4"/>
    <p:sldLayoutId id="2147485321" r:id="rId5"/>
    <p:sldLayoutId id="2147485322" r:id="rId6"/>
    <p:sldLayoutId id="2147485323" r:id="rId7"/>
    <p:sldLayoutId id="2147485324" r:id="rId8"/>
    <p:sldLayoutId id="2147485325" r:id="rId9"/>
    <p:sldLayoutId id="2147485326" r:id="rId10"/>
    <p:sldLayoutId id="2147485327" r:id="rId11"/>
    <p:sldLayoutId id="2147485328" r:id="rId12"/>
    <p:sldLayoutId id="2147485329" r:id="rId13"/>
    <p:sldLayoutId id="2147485330" r:id="rId14"/>
    <p:sldLayoutId id="2147485331" r:id="rId15"/>
    <p:sldLayoutId id="2147485332" r:id="rId16"/>
    <p:sldLayoutId id="2147485333" r:id="rId17"/>
    <p:sldLayoutId id="2147485334" r:id="rId18"/>
    <p:sldLayoutId id="2147485335" r:id="rId19"/>
    <p:sldLayoutId id="2147485336" r:id="rId20"/>
    <p:sldLayoutId id="2147485337" r:id="rId21"/>
  </p:sldLayoutIdLst>
  <p:timing>
    <p:tnLst>
      <p:par>
        <p:cTn id="1" dur="indefinite" restart="never" nodeType="tmRoot"/>
      </p:par>
    </p:tnLst>
  </p:timing>
  <p:txStyles>
    <p:titleStyle>
      <a:lvl1pPr algn="l" rtl="0" eaLnBrk="0" fontAlgn="base" hangingPunct="0">
        <a:spcBef>
          <a:spcPct val="0"/>
        </a:spcBef>
        <a:spcAft>
          <a:spcPct val="0"/>
        </a:spcAft>
        <a:defRPr sz="3600" kern="1200">
          <a:solidFill>
            <a:srgbClr val="333333"/>
          </a:solidFill>
          <a:latin typeface="Calibri"/>
          <a:ea typeface="MS PGothic" pitchFamily="34" charset="-128"/>
          <a:cs typeface="MS PGothic" charset="0"/>
        </a:defRPr>
      </a:lvl1pPr>
      <a:lvl2pPr algn="l" rtl="0" eaLnBrk="0" fontAlgn="base" hangingPunct="0">
        <a:spcBef>
          <a:spcPct val="0"/>
        </a:spcBef>
        <a:spcAft>
          <a:spcPct val="0"/>
        </a:spcAft>
        <a:defRPr sz="3600">
          <a:solidFill>
            <a:srgbClr val="333333"/>
          </a:solidFill>
          <a:latin typeface="Calibri" pitchFamily="34" charset="0"/>
          <a:ea typeface="MS PGothic" pitchFamily="34" charset="-128"/>
          <a:cs typeface="MS PGothic" charset="0"/>
        </a:defRPr>
      </a:lvl2pPr>
      <a:lvl3pPr algn="l" rtl="0" eaLnBrk="0" fontAlgn="base" hangingPunct="0">
        <a:spcBef>
          <a:spcPct val="0"/>
        </a:spcBef>
        <a:spcAft>
          <a:spcPct val="0"/>
        </a:spcAft>
        <a:defRPr sz="3600">
          <a:solidFill>
            <a:srgbClr val="333333"/>
          </a:solidFill>
          <a:latin typeface="Calibri" pitchFamily="34" charset="0"/>
          <a:ea typeface="MS PGothic" pitchFamily="34" charset="-128"/>
          <a:cs typeface="MS PGothic" charset="0"/>
        </a:defRPr>
      </a:lvl3pPr>
      <a:lvl4pPr algn="l" rtl="0" eaLnBrk="0" fontAlgn="base" hangingPunct="0">
        <a:spcBef>
          <a:spcPct val="0"/>
        </a:spcBef>
        <a:spcAft>
          <a:spcPct val="0"/>
        </a:spcAft>
        <a:defRPr sz="3600">
          <a:solidFill>
            <a:srgbClr val="333333"/>
          </a:solidFill>
          <a:latin typeface="Calibri" pitchFamily="34" charset="0"/>
          <a:ea typeface="MS PGothic" pitchFamily="34" charset="-128"/>
          <a:cs typeface="MS PGothic" charset="0"/>
        </a:defRPr>
      </a:lvl4pPr>
      <a:lvl5pPr algn="l" rtl="0" eaLnBrk="0" fontAlgn="base" hangingPunct="0">
        <a:spcBef>
          <a:spcPct val="0"/>
        </a:spcBef>
        <a:spcAft>
          <a:spcPct val="0"/>
        </a:spcAft>
        <a:defRPr sz="3600">
          <a:solidFill>
            <a:srgbClr val="333333"/>
          </a:solidFill>
          <a:latin typeface="Calibri" pitchFamily="34" charset="0"/>
          <a:ea typeface="MS PGothic" pitchFamily="34" charset="-128"/>
          <a:cs typeface="MS PGothic" charset="0"/>
        </a:defRPr>
      </a:lvl5pPr>
      <a:lvl6pPr marL="457200" algn="l" rtl="0" fontAlgn="base">
        <a:spcBef>
          <a:spcPct val="0"/>
        </a:spcBef>
        <a:spcAft>
          <a:spcPct val="0"/>
        </a:spcAft>
        <a:defRPr sz="3600">
          <a:solidFill>
            <a:schemeClr val="bg1"/>
          </a:solidFill>
          <a:latin typeface="Century Gothic" charset="0"/>
          <a:ea typeface="ＭＳ Ｐゴシック" charset="0"/>
          <a:cs typeface="ＭＳ Ｐゴシック" charset="0"/>
        </a:defRPr>
      </a:lvl6pPr>
      <a:lvl7pPr marL="914400" algn="l" rtl="0" fontAlgn="base">
        <a:spcBef>
          <a:spcPct val="0"/>
        </a:spcBef>
        <a:spcAft>
          <a:spcPct val="0"/>
        </a:spcAft>
        <a:defRPr sz="3600">
          <a:solidFill>
            <a:schemeClr val="bg1"/>
          </a:solidFill>
          <a:latin typeface="Century Gothic" charset="0"/>
          <a:ea typeface="ＭＳ Ｐゴシック" charset="0"/>
          <a:cs typeface="ＭＳ Ｐゴシック" charset="0"/>
        </a:defRPr>
      </a:lvl7pPr>
      <a:lvl8pPr marL="1371600" algn="l" rtl="0" fontAlgn="base">
        <a:spcBef>
          <a:spcPct val="0"/>
        </a:spcBef>
        <a:spcAft>
          <a:spcPct val="0"/>
        </a:spcAft>
        <a:defRPr sz="3600">
          <a:solidFill>
            <a:schemeClr val="bg1"/>
          </a:solidFill>
          <a:latin typeface="Century Gothic" charset="0"/>
          <a:ea typeface="ＭＳ Ｐゴシック" charset="0"/>
          <a:cs typeface="ＭＳ Ｐゴシック" charset="0"/>
        </a:defRPr>
      </a:lvl8pPr>
      <a:lvl9pPr marL="1828800" algn="l" rtl="0" fontAlgn="base">
        <a:spcBef>
          <a:spcPct val="0"/>
        </a:spcBef>
        <a:spcAft>
          <a:spcPct val="0"/>
        </a:spcAft>
        <a:defRPr sz="3600">
          <a:solidFill>
            <a:schemeClr val="bg1"/>
          </a:solidFill>
          <a:latin typeface="Century Gothic"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Clr>
          <a:srgbClr val="008000"/>
        </a:buClr>
        <a:buFont typeface="Arial" pitchFamily="34" charset="0"/>
        <a:buChar char="•"/>
        <a:defRPr sz="2000" kern="1200">
          <a:solidFill>
            <a:srgbClr val="333333"/>
          </a:solidFill>
          <a:latin typeface="Calibri"/>
          <a:ea typeface="MS PGothic" pitchFamily="34" charset="-128"/>
          <a:cs typeface="MS PGothic" charset="0"/>
        </a:defRPr>
      </a:lvl1pPr>
      <a:lvl2pPr marL="685800" indent="-336550" algn="l" rtl="0" eaLnBrk="0" fontAlgn="base" hangingPunct="0">
        <a:spcBef>
          <a:spcPts val="600"/>
        </a:spcBef>
        <a:spcAft>
          <a:spcPct val="0"/>
        </a:spcAft>
        <a:buClr>
          <a:srgbClr val="008000"/>
        </a:buClr>
        <a:buFont typeface="Arial" pitchFamily="34" charset="0"/>
        <a:buChar char="•"/>
        <a:defRPr kern="1200">
          <a:solidFill>
            <a:srgbClr val="333333"/>
          </a:solidFill>
          <a:latin typeface="Calibri"/>
          <a:ea typeface="MS PGothic" pitchFamily="34" charset="-128"/>
          <a:cs typeface="MS PGothic" charset="0"/>
        </a:defRPr>
      </a:lvl2pPr>
      <a:lvl3pPr marL="1035050" indent="-349250" algn="l" rtl="0" eaLnBrk="0" fontAlgn="base" hangingPunct="0">
        <a:spcBef>
          <a:spcPts val="600"/>
        </a:spcBef>
        <a:spcAft>
          <a:spcPct val="0"/>
        </a:spcAft>
        <a:buClr>
          <a:srgbClr val="008000"/>
        </a:buClr>
        <a:buFont typeface="Arial" pitchFamily="34" charset="0"/>
        <a:buChar char="•"/>
        <a:defRPr kern="1200">
          <a:solidFill>
            <a:srgbClr val="333333"/>
          </a:solidFill>
          <a:latin typeface="Calibri"/>
          <a:ea typeface="MS PGothic" pitchFamily="34" charset="-128"/>
          <a:cs typeface="MS PGothic" charset="0"/>
        </a:defRPr>
      </a:lvl3pPr>
      <a:lvl4pPr marL="1371600" indent="-336550" algn="l" rtl="0" eaLnBrk="0" fontAlgn="base" hangingPunct="0">
        <a:spcBef>
          <a:spcPts val="600"/>
        </a:spcBef>
        <a:spcAft>
          <a:spcPct val="0"/>
        </a:spcAft>
        <a:buClr>
          <a:srgbClr val="008000"/>
        </a:buClr>
        <a:buFont typeface="Arial" pitchFamily="34" charset="0"/>
        <a:buChar char="•"/>
        <a:defRPr kern="1200">
          <a:solidFill>
            <a:srgbClr val="333333"/>
          </a:solidFill>
          <a:latin typeface="Calibri"/>
          <a:ea typeface="MS PGothic" pitchFamily="34" charset="-128"/>
          <a:cs typeface="MS PGothic" charset="0"/>
        </a:defRPr>
      </a:lvl4pPr>
      <a:lvl5pPr marL="1720850" indent="-349250" algn="l" rtl="0" eaLnBrk="0" fontAlgn="base" hangingPunct="0">
        <a:spcBef>
          <a:spcPts val="600"/>
        </a:spcBef>
        <a:spcAft>
          <a:spcPct val="0"/>
        </a:spcAft>
        <a:buClr>
          <a:srgbClr val="008000"/>
        </a:buClr>
        <a:buFont typeface="Arial" pitchFamily="34" charset="0"/>
        <a:buChar char="•"/>
        <a:defRPr kern="1200">
          <a:solidFill>
            <a:srgbClr val="333333"/>
          </a:solidFill>
          <a:latin typeface="Calibri"/>
          <a:ea typeface="MS PGothic" pitchFamily="34" charset="-128"/>
          <a:cs typeface="MS PGothic" charset="0"/>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solidFill>
                <a:srgbClr val="FFFFFF"/>
              </a:solidFill>
            </a:endParaRPr>
          </a:p>
        </p:txBody>
      </p:sp>
      <p:sp>
        <p:nvSpPr>
          <p:cNvPr id="204803"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294EDAEE-D19D-4062-BA39-C9ACBE92749A}"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204806"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Garamond" pitchFamily="18" charset="0"/>
                </a:endParaRPr>
              </a:p>
            </p:txBody>
          </p:sp>
          <p:sp>
            <p:nvSpPr>
              <p:cNvPr id="204807"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Garamond" pitchFamily="18" charset="0"/>
                </a:endParaRPr>
              </a:p>
            </p:txBody>
          </p:sp>
          <p:sp>
            <p:nvSpPr>
              <p:cNvPr id="204808"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Garamond" pitchFamily="18" charset="0"/>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p:spPr>
            <p:txBody>
              <a:bodyPr/>
              <a:lstStyle/>
              <a:p>
                <a:pPr eaLnBrk="0" hangingPunct="0">
                  <a:defRPr/>
                </a:pPr>
                <a:endParaRPr lang="en-US">
                  <a:solidFill>
                    <a:srgbClr val="FFFFFF"/>
                  </a:solidFill>
                  <a:latin typeface="Garamond" pitchFamily="18" charset="0"/>
                </a:endParaRPr>
              </a:p>
            </p:txBody>
          </p:sp>
          <p:sp>
            <p:nvSpPr>
              <p:cNvPr id="204810"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Garamond" pitchFamily="18" charset="0"/>
                </a:endParaRPr>
              </a:p>
            </p:txBody>
          </p:sp>
        </p:grpSp>
        <p:sp>
          <p:nvSpPr>
            <p:cNvPr id="204811"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Garamond" pitchFamily="18" charset="0"/>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p:spPr>
          <p:txBody>
            <a:bodyPr/>
            <a:lstStyle/>
            <a:p>
              <a:pPr eaLnBrk="0" hangingPunct="0">
                <a:defRPr/>
              </a:pPr>
              <a:endParaRPr lang="en-US">
                <a:solidFill>
                  <a:srgbClr val="FFFFFF"/>
                </a:solidFill>
                <a:latin typeface="Garamond" pitchFamily="18" charset="0"/>
              </a:endParaRPr>
            </a:p>
          </p:txBody>
        </p:sp>
      </p:grpSp>
      <p:sp>
        <p:nvSpPr>
          <p:cNvPr id="204813"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14"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cs typeface="+mn-cs"/>
              </a:defRPr>
            </a:lvl1pPr>
          </a:lstStyle>
          <a:p>
            <a:pPr>
              <a:defRPr/>
            </a:pPr>
            <a:endParaRPr lang="en-US">
              <a:solidFill>
                <a:srgbClr val="FFFFFF"/>
              </a:solidFill>
            </a:endParaRPr>
          </a:p>
        </p:txBody>
      </p:sp>
      <p:sp>
        <p:nvSpPr>
          <p:cNvPr id="204815"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850719757"/>
      </p:ext>
    </p:extLst>
  </p:cSld>
  <p:clrMap bg1="dk2" tx1="lt1" bg2="dk1" tx2="lt2" accent1="accent1" accent2="accent2" accent3="accent3" accent4="accent4" accent5="accent5" accent6="accent6" hlink="hlink" folHlink="folHlink"/>
  <p:sldLayoutIdLst>
    <p:sldLayoutId id="2147485339" r:id="rId1"/>
    <p:sldLayoutId id="2147485340" r:id="rId2"/>
    <p:sldLayoutId id="2147485341" r:id="rId3"/>
    <p:sldLayoutId id="2147485342" r:id="rId4"/>
    <p:sldLayoutId id="2147485343" r:id="rId5"/>
    <p:sldLayoutId id="2147485344" r:id="rId6"/>
    <p:sldLayoutId id="2147485345" r:id="rId7"/>
    <p:sldLayoutId id="2147485346" r:id="rId8"/>
    <p:sldLayoutId id="2147485347" r:id="rId9"/>
    <p:sldLayoutId id="2147485348" r:id="rId10"/>
    <p:sldLayoutId id="2147485349" r:id="rId11"/>
    <p:sldLayoutId id="2147485350" r:id="rId12"/>
    <p:sldLayoutId id="2147485351" r:id="rId13"/>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solidFill>
                <a:srgbClr val="FFFFFF"/>
              </a:solidFill>
            </a:endParaRPr>
          </a:p>
        </p:txBody>
      </p:sp>
      <p:sp>
        <p:nvSpPr>
          <p:cNvPr id="204803"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294EDAEE-D19D-4062-BA39-C9ACBE92749A}"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204806"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Garamond" pitchFamily="18" charset="0"/>
                </a:endParaRPr>
              </a:p>
            </p:txBody>
          </p:sp>
          <p:sp>
            <p:nvSpPr>
              <p:cNvPr id="204807"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Garamond" pitchFamily="18" charset="0"/>
                </a:endParaRPr>
              </a:p>
            </p:txBody>
          </p:sp>
          <p:sp>
            <p:nvSpPr>
              <p:cNvPr id="204808"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Garamond" pitchFamily="18" charset="0"/>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p:spPr>
            <p:txBody>
              <a:bodyPr/>
              <a:lstStyle/>
              <a:p>
                <a:pPr eaLnBrk="0" hangingPunct="0">
                  <a:defRPr/>
                </a:pPr>
                <a:endParaRPr lang="en-US">
                  <a:solidFill>
                    <a:srgbClr val="FFFFFF"/>
                  </a:solidFill>
                  <a:latin typeface="Garamond" pitchFamily="18" charset="0"/>
                </a:endParaRPr>
              </a:p>
            </p:txBody>
          </p:sp>
          <p:sp>
            <p:nvSpPr>
              <p:cNvPr id="204810"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Garamond" pitchFamily="18" charset="0"/>
                </a:endParaRPr>
              </a:p>
            </p:txBody>
          </p:sp>
        </p:grpSp>
        <p:sp>
          <p:nvSpPr>
            <p:cNvPr id="204811"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Garamond" pitchFamily="18" charset="0"/>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p:spPr>
          <p:txBody>
            <a:bodyPr/>
            <a:lstStyle/>
            <a:p>
              <a:pPr eaLnBrk="0" hangingPunct="0">
                <a:defRPr/>
              </a:pPr>
              <a:endParaRPr lang="en-US">
                <a:solidFill>
                  <a:srgbClr val="FFFFFF"/>
                </a:solidFill>
                <a:latin typeface="Garamond" pitchFamily="18" charset="0"/>
              </a:endParaRPr>
            </a:p>
          </p:txBody>
        </p:sp>
      </p:grpSp>
      <p:sp>
        <p:nvSpPr>
          <p:cNvPr id="204813"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14"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cs typeface="+mn-cs"/>
              </a:defRPr>
            </a:lvl1pPr>
          </a:lstStyle>
          <a:p>
            <a:pPr>
              <a:defRPr/>
            </a:pPr>
            <a:endParaRPr lang="en-US">
              <a:solidFill>
                <a:srgbClr val="FFFFFF"/>
              </a:solidFill>
            </a:endParaRPr>
          </a:p>
        </p:txBody>
      </p:sp>
      <p:sp>
        <p:nvSpPr>
          <p:cNvPr id="204815"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244135285"/>
      </p:ext>
    </p:extLst>
  </p:cSld>
  <p:clrMap bg1="dk2" tx1="lt1" bg2="dk1" tx2="lt2" accent1="accent1" accent2="accent2" accent3="accent3" accent4="accent4" accent5="accent5" accent6="accent6" hlink="hlink" folHlink="folHlink"/>
  <p:sldLayoutIdLst>
    <p:sldLayoutId id="2147485353" r:id="rId1"/>
    <p:sldLayoutId id="2147485354" r:id="rId2"/>
    <p:sldLayoutId id="2147485355" r:id="rId3"/>
    <p:sldLayoutId id="2147485356" r:id="rId4"/>
    <p:sldLayoutId id="2147485357" r:id="rId5"/>
    <p:sldLayoutId id="2147485358" r:id="rId6"/>
    <p:sldLayoutId id="2147485359" r:id="rId7"/>
    <p:sldLayoutId id="2147485360" r:id="rId8"/>
    <p:sldLayoutId id="2147485361" r:id="rId9"/>
    <p:sldLayoutId id="2147485362" r:id="rId10"/>
    <p:sldLayoutId id="2147485363" r:id="rId11"/>
    <p:sldLayoutId id="2147485364" r:id="rId12"/>
    <p:sldLayoutId id="2147485365" r:id="rId13"/>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1">
                <a:solidFill>
                  <a:prstClr val="black">
                    <a:tint val="75000"/>
                  </a:prstClr>
                </a:solidFill>
                <a:latin typeface="+mn-lt"/>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1">
                <a:solidFill>
                  <a:prstClr val="black">
                    <a:tint val="75000"/>
                  </a:prstClr>
                </a:solidFill>
                <a:latin typeface="+mn-lt"/>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1">
                <a:solidFill>
                  <a:prstClr val="black">
                    <a:tint val="75000"/>
                  </a:prstClr>
                </a:solidFill>
                <a:latin typeface="+mn-lt"/>
                <a:ea typeface="ＭＳ Ｐゴシック" charset="0"/>
                <a:cs typeface="ＭＳ Ｐゴシック" charset="0"/>
              </a:defRPr>
            </a:lvl1pPr>
          </a:lstStyle>
          <a:p>
            <a:pPr>
              <a:defRPr/>
            </a:pPr>
            <a:fld id="{5D2C7874-CBAC-4EEA-9E67-9CCBF4A1C814}" type="slidenum">
              <a:rPr lang="en-US"/>
              <a:pPr>
                <a:defRPr/>
              </a:pPr>
              <a:t>‹#›</a:t>
            </a:fld>
            <a:endParaRPr lang="en-US"/>
          </a:p>
        </p:txBody>
      </p:sp>
      <p:sp>
        <p:nvSpPr>
          <p:cNvPr id="2055" name="Rectangle 11"/>
          <p:cNvSpPr>
            <a:spLocks noChangeArrowheads="1"/>
          </p:cNvSpPr>
          <p:nvPr userDrawn="1"/>
        </p:nvSpPr>
        <p:spPr bwMode="auto">
          <a:xfrm>
            <a:off x="457200" y="304800"/>
            <a:ext cx="8229600" cy="990600"/>
          </a:xfrm>
          <a:prstGeom prst="rect">
            <a:avLst/>
          </a:prstGeom>
          <a:solidFill>
            <a:srgbClr val="006600"/>
          </a:solidFill>
          <a:ln w="9525">
            <a:solidFill>
              <a:srgbClr val="006600"/>
            </a:solidFill>
            <a:miter lim="800000"/>
            <a:headEnd/>
            <a:tailEnd/>
          </a:ln>
        </p:spPr>
        <p:txBody>
          <a:bodyPr wrap="none"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defRPr/>
            </a:pPr>
            <a:endParaRPr lang="en-US" altLang="en-US" smtClean="0">
              <a:solidFill>
                <a:srgbClr val="000000"/>
              </a:solidFill>
              <a:latin typeface="Arial" pitchFamily="34" charset="0"/>
              <a:ea typeface="ＭＳ Ｐゴシック" pitchFamily="34" charset="-128"/>
            </a:endParaRPr>
          </a:p>
        </p:txBody>
      </p:sp>
      <p:sp>
        <p:nvSpPr>
          <p:cNvPr id="2056" name="Line 6"/>
          <p:cNvSpPr>
            <a:spLocks noChangeShapeType="1"/>
          </p:cNvSpPr>
          <p:nvPr userDrawn="1"/>
        </p:nvSpPr>
        <p:spPr bwMode="auto">
          <a:xfrm>
            <a:off x="457200" y="6477000"/>
            <a:ext cx="8077200" cy="0"/>
          </a:xfrm>
          <a:prstGeom prst="line">
            <a:avLst/>
          </a:prstGeom>
          <a:noFill/>
          <a:ln w="5715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7" name="Line 7"/>
          <p:cNvSpPr>
            <a:spLocks noChangeShapeType="1"/>
          </p:cNvSpPr>
          <p:nvPr userDrawn="1"/>
        </p:nvSpPr>
        <p:spPr bwMode="auto">
          <a:xfrm>
            <a:off x="8534400" y="6477000"/>
            <a:ext cx="152400" cy="0"/>
          </a:xfrm>
          <a:prstGeom prst="line">
            <a:avLst/>
          </a:prstGeom>
          <a:noFill/>
          <a:ln w="5715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5132" r:id="rId1"/>
    <p:sldLayoutId id="2147485133" r:id="rId2"/>
    <p:sldLayoutId id="2147485134" r:id="rId3"/>
    <p:sldLayoutId id="2147485135" r:id="rId4"/>
    <p:sldLayoutId id="2147485136" r:id="rId5"/>
    <p:sldLayoutId id="2147485137" r:id="rId6"/>
    <p:sldLayoutId id="2147485138" r:id="rId7"/>
    <p:sldLayoutId id="2147485139" r:id="rId8"/>
    <p:sldLayoutId id="2147485140" r:id="rId9"/>
    <p:sldLayoutId id="2147485141" r:id="rId10"/>
    <p:sldLayoutId id="2147485142" r:id="rId11"/>
    <p:sldLayoutId id="2147485143" r:id="rId12"/>
    <p:sldLayoutId id="2147485144" r:id="rId13"/>
    <p:sldLayoutId id="2147485145" r:id="rId14"/>
    <p:sldLayoutId id="2147485146" r:id="rId15"/>
    <p:sldLayoutId id="2147485147" r:id="rId16"/>
    <p:sldLayoutId id="2147485148" r:id="rId17"/>
    <p:sldLayoutId id="2147485149" r:id="rId18"/>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D89BA01A-10A8-4D4D-B1E3-EAF36E8C8949}" type="datetimeFigureOut">
              <a:rPr lang="en-US"/>
              <a:pPr>
                <a:defRPr/>
              </a:pPr>
              <a:t>6/26/2018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D3F4269D-D92A-46CD-B398-B8536C1BF94F}" type="slidenum">
              <a:rPr lang="en-US"/>
              <a:pPr>
                <a:defRPr/>
              </a:pPr>
              <a:t>‹#›</a:t>
            </a:fld>
            <a:endParaRPr lang="en-US"/>
          </a:p>
        </p:txBody>
      </p:sp>
      <p:pic>
        <p:nvPicPr>
          <p:cNvPr id="3079" name="Picture 6"/>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95250" y="98425"/>
            <a:ext cx="112395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Content Placeholder 4"/>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858125" y="5997575"/>
            <a:ext cx="1214438"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108" r:id="rId1"/>
    <p:sldLayoutId id="2147485109" r:id="rId2"/>
    <p:sldLayoutId id="2147485110" r:id="rId3"/>
    <p:sldLayoutId id="2147485111" r:id="rId4"/>
    <p:sldLayoutId id="2147485112" r:id="rId5"/>
    <p:sldLayoutId id="2147485113" r:id="rId6"/>
    <p:sldLayoutId id="2147485114" r:id="rId7"/>
    <p:sldLayoutId id="2147485115" r:id="rId8"/>
    <p:sldLayoutId id="2147485116" r:id="rId9"/>
    <p:sldLayoutId id="2147485117" r:id="rId10"/>
    <p:sldLayoutId id="2147485118" r:id="rId11"/>
    <p:sldLayoutId id="2147485150" r:id="rId12"/>
    <p:sldLayoutId id="2147485151" r:id="rId13"/>
    <p:sldLayoutId id="2147485152" r:id="rId14"/>
    <p:sldLayoutId id="2147485153" r:id="rId15"/>
    <p:sldLayoutId id="2147485154" r:id="rId16"/>
    <p:sldLayoutId id="2147485155" r:id="rId17"/>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208D90F5-B556-4F82-8170-153106EF31CE}" type="datetimeFigureOut">
              <a:rPr lang="en-US"/>
              <a:pPr>
                <a:defRPr/>
              </a:pPr>
              <a:t>6/26/2018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28791117-516D-4063-B3E5-DA6D715AA41E}" type="slidenum">
              <a:rPr lang="en-US"/>
              <a:pPr>
                <a:defRPr/>
              </a:pPr>
              <a:t>‹#›</a:t>
            </a:fld>
            <a:endParaRPr lang="en-US"/>
          </a:p>
        </p:txBody>
      </p:sp>
      <p:pic>
        <p:nvPicPr>
          <p:cNvPr id="4103" name="Picture 6"/>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95250" y="98425"/>
            <a:ext cx="112395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Content Placeholder 4"/>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858125" y="5997575"/>
            <a:ext cx="1214438"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119" r:id="rId1"/>
    <p:sldLayoutId id="2147485120" r:id="rId2"/>
    <p:sldLayoutId id="2147485121" r:id="rId3"/>
    <p:sldLayoutId id="2147485122" r:id="rId4"/>
    <p:sldLayoutId id="2147485123" r:id="rId5"/>
    <p:sldLayoutId id="2147485124" r:id="rId6"/>
    <p:sldLayoutId id="2147485125" r:id="rId7"/>
    <p:sldLayoutId id="2147485126" r:id="rId8"/>
    <p:sldLayoutId id="2147485127" r:id="rId9"/>
    <p:sldLayoutId id="2147485128" r:id="rId10"/>
    <p:sldLayoutId id="2147485129" r:id="rId11"/>
    <p:sldLayoutId id="2147485156" r:id="rId12"/>
    <p:sldLayoutId id="2147485157" r:id="rId13"/>
    <p:sldLayoutId id="2147485158" r:id="rId14"/>
    <p:sldLayoutId id="2147485159" r:id="rId15"/>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entury Gothic"/>
              </a:defRPr>
            </a:lvl1pPr>
          </a:lstStyle>
          <a:p>
            <a:pPr fontAlgn="auto">
              <a:spcBef>
                <a:spcPts val="0"/>
              </a:spcBef>
              <a:spcAft>
                <a:spcPts val="0"/>
              </a:spcAft>
            </a:pPr>
            <a:fld id="{AB30F57A-5C55-4106-A017-6268F6CA58F2}" type="datetimeFigureOut">
              <a:rPr lang="en-US" smtClean="0">
                <a:solidFill>
                  <a:prstClr val="black">
                    <a:tint val="75000"/>
                  </a:prstClr>
                </a:solidFill>
                <a:ea typeface="ＭＳ Ｐゴシック" charset="0"/>
                <a:cs typeface="ＭＳ Ｐゴシック" charset="0"/>
              </a:rPr>
              <a:pPr fontAlgn="auto">
                <a:spcBef>
                  <a:spcPts val="0"/>
                </a:spcBef>
                <a:spcAft>
                  <a:spcPts val="0"/>
                </a:spcAft>
              </a:pPr>
              <a:t>6/26/2018</a:t>
            </a:fld>
            <a:endParaRPr lang="en-US" dirty="0">
              <a:solidFill>
                <a:prstClr val="black">
                  <a:tint val="75000"/>
                </a:prstClr>
              </a:solidFill>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a:defRPr>
            </a:lvl1pPr>
          </a:lstStyle>
          <a:p>
            <a:pPr fontAlgn="auto">
              <a:spcBef>
                <a:spcPts val="0"/>
              </a:spcBef>
              <a:spcAft>
                <a:spcPts val="0"/>
              </a:spcAft>
            </a:pPr>
            <a:endParaRPr lang="en-US" dirty="0">
              <a:solidFill>
                <a:prstClr val="black">
                  <a:tint val="75000"/>
                </a:prstClr>
              </a:solidFill>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entury Gothic"/>
              </a:defRPr>
            </a:lvl1pPr>
          </a:lstStyle>
          <a:p>
            <a:pPr fontAlgn="auto">
              <a:spcBef>
                <a:spcPts val="0"/>
              </a:spcBef>
              <a:spcAft>
                <a:spcPts val="0"/>
              </a:spcAft>
            </a:pPr>
            <a:fld id="{36FB8456-F8F3-4DA4-A550-D23C736ED104}" type="slidenum">
              <a:rPr lang="en-US" smtClean="0">
                <a:solidFill>
                  <a:prstClr val="black">
                    <a:tint val="75000"/>
                  </a:prstClr>
                </a:solidFill>
                <a:ea typeface="ＭＳ Ｐゴシック" charset="0"/>
                <a:cs typeface="ＭＳ Ｐゴシック" charset="0"/>
              </a:rPr>
              <a:pPr fontAlgn="auto">
                <a:spcBef>
                  <a:spcPts val="0"/>
                </a:spcBef>
                <a:spcAft>
                  <a:spcPts val="0"/>
                </a:spcAft>
              </a:pPr>
              <a:t>‹#›</a:t>
            </a:fld>
            <a:endParaRPr lang="en-US" dirty="0">
              <a:solidFill>
                <a:prstClr val="black">
                  <a:tint val="75000"/>
                </a:prstClr>
              </a:solidFill>
              <a:ea typeface="ＭＳ Ｐゴシック" charset="0"/>
              <a:cs typeface="ＭＳ Ｐゴシック" charset="0"/>
            </a:endParaRPr>
          </a:p>
        </p:txBody>
      </p:sp>
    </p:spTree>
    <p:extLst>
      <p:ext uri="{BB962C8B-B14F-4D97-AF65-F5344CB8AC3E}">
        <p14:creationId xmlns:p14="http://schemas.microsoft.com/office/powerpoint/2010/main" val="2987150733"/>
      </p:ext>
    </p:extLst>
  </p:cSld>
  <p:clrMap bg1="lt1" tx1="dk1" bg2="lt2" tx2="dk2" accent1="accent1" accent2="accent2" accent3="accent3" accent4="accent4" accent5="accent5" accent6="accent6" hlink="hlink" folHlink="folHlink"/>
  <p:sldLayoutIdLst>
    <p:sldLayoutId id="2147485194" r:id="rId1"/>
    <p:sldLayoutId id="2147485195" r:id="rId2"/>
    <p:sldLayoutId id="2147485196" r:id="rId3"/>
    <p:sldLayoutId id="2147485197" r:id="rId4"/>
    <p:sldLayoutId id="2147485198" r:id="rId5"/>
    <p:sldLayoutId id="2147485199" r:id="rId6"/>
    <p:sldLayoutId id="2147485200" r:id="rId7"/>
    <p:sldLayoutId id="2147485201" r:id="rId8"/>
    <p:sldLayoutId id="2147485202" r:id="rId9"/>
    <p:sldLayoutId id="2147485203" r:id="rId10"/>
    <p:sldLayoutId id="2147485204" r:id="rId11"/>
    <p:sldLayoutId id="2147485205" r:id="rId12"/>
    <p:sldLayoutId id="2147485206" r:id="rId1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Century Gothic"/>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entury Gothic"/>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Gothic"/>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Gothic"/>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Gothic"/>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Gothic"/>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5ECA0EF-D08D-4FBB-8141-33C69B69C3E3}" type="datetimeFigureOut">
              <a:rPr lang="en-US">
                <a:solidFill>
                  <a:prstClr val="black">
                    <a:tint val="75000"/>
                  </a:prstClr>
                </a:solidFill>
              </a:rPr>
              <a:pPr>
                <a:defRPr/>
              </a:pPr>
              <a:t>6/26/2018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566D2B3E-E83D-4FAE-B7C0-F0CE7F74009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82857681"/>
      </p:ext>
    </p:extLst>
  </p:cSld>
  <p:clrMap bg1="lt1" tx1="dk1" bg2="lt2" tx2="dk2" accent1="accent1" accent2="accent2" accent3="accent3" accent4="accent4" accent5="accent5" accent6="accent6" hlink="hlink" folHlink="folHlink"/>
  <p:sldLayoutIdLst>
    <p:sldLayoutId id="2147485208" r:id="rId1"/>
    <p:sldLayoutId id="2147485209" r:id="rId2"/>
    <p:sldLayoutId id="2147485210" r:id="rId3"/>
    <p:sldLayoutId id="2147485211" r:id="rId4"/>
    <p:sldLayoutId id="2147485212" r:id="rId5"/>
    <p:sldLayoutId id="2147485213" r:id="rId6"/>
    <p:sldLayoutId id="2147485214" r:id="rId7"/>
    <p:sldLayoutId id="2147485215" r:id="rId8"/>
    <p:sldLayoutId id="2147485216" r:id="rId9"/>
    <p:sldLayoutId id="2147485217" r:id="rId10"/>
    <p:sldLayoutId id="2147485218" r:id="rId11"/>
    <p:sldLayoutId id="2147485219" r:id="rId12"/>
    <p:sldLayoutId id="2147485220"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2F47"/>
            </a:gs>
            <a:gs pos="50000">
              <a:srgbClr val="006699"/>
            </a:gs>
            <a:gs pos="100000">
              <a:srgbClr val="002F47"/>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ea typeface="+mn-ea"/>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ea typeface="ＭＳ Ｐゴシック" charset="-128"/>
              </a:defRPr>
            </a:lvl1pPr>
          </a:lstStyle>
          <a:p>
            <a:pPr>
              <a:defRPr/>
            </a:pPr>
            <a:fld id="{D89C5280-B40D-4F5E-834B-B9AF16367B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76932305"/>
      </p:ext>
    </p:extLst>
  </p:cSld>
  <p:clrMap bg1="dk2" tx1="lt1" bg2="dk1" tx2="lt2" accent1="accent1" accent2="accent2" accent3="accent3" accent4="accent4" accent5="accent5" accent6="accent6" hlink="hlink" folHlink="folHlink"/>
  <p:sldLayoutIdLst>
    <p:sldLayoutId id="2147485222" r:id="rId1"/>
    <p:sldLayoutId id="2147485223" r:id="rId2"/>
    <p:sldLayoutId id="2147485224" r:id="rId3"/>
    <p:sldLayoutId id="2147485225" r:id="rId4"/>
    <p:sldLayoutId id="2147485226" r:id="rId5"/>
    <p:sldLayoutId id="2147485227" r:id="rId6"/>
    <p:sldLayoutId id="2147485228" r:id="rId7"/>
    <p:sldLayoutId id="2147485229" r:id="rId8"/>
    <p:sldLayoutId id="2147485230" r:id="rId9"/>
    <p:sldLayoutId id="2147485231" r:id="rId10"/>
    <p:sldLayoutId id="2147485232" r:id="rId11"/>
    <p:sldLayoutId id="2147485233" r:id="rId12"/>
    <p:sldLayoutId id="2147485234" r:id="rId13"/>
    <p:sldLayoutId id="2147485235" r:id="rId14"/>
    <p:sldLayoutId id="2147485236" r:id="rId15"/>
    <p:sldLayoutId id="2147485237" r:id="rId16"/>
    <p:sldLayoutId id="2147485238" r:id="rId17"/>
    <p:sldLayoutId id="2147485239" r:id="rId18"/>
    <p:sldLayoutId id="2147485240" r:id="rId19"/>
    <p:sldLayoutId id="2147485241" r:id="rId20"/>
    <p:sldLayoutId id="2147485242" r:id="rId21"/>
  </p:sldLayoutIdLs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6" name="Rectangle 3"/>
          <p:cNvSpPr>
            <a:spLocks noChangeArrowheads="1"/>
          </p:cNvSpPr>
          <p:nvPr/>
        </p:nvSpPr>
        <p:spPr bwMode="auto">
          <a:xfrm>
            <a:off x="0" y="0"/>
            <a:ext cx="8610600" cy="6324600"/>
          </a:xfrm>
          <a:prstGeom prst="rect">
            <a:avLst/>
          </a:prstGeom>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0" hangingPunct="0">
              <a:defRPr/>
            </a:pPr>
            <a:endParaRPr lang="en-US" altLang="en-US" smtClean="0">
              <a:solidFill>
                <a:srgbClr val="000000"/>
              </a:solidFill>
              <a:cs typeface="+mn-cs"/>
            </a:endParaRPr>
          </a:p>
        </p:txBody>
      </p:sp>
      <p:sp>
        <p:nvSpPr>
          <p:cNvPr id="1027" name="Rectangle 4"/>
          <p:cNvSpPr>
            <a:spLocks noChangeArrowheads="1"/>
          </p:cNvSpPr>
          <p:nvPr/>
        </p:nvSpPr>
        <p:spPr bwMode="auto">
          <a:xfrm>
            <a:off x="457200" y="990600"/>
            <a:ext cx="8686800" cy="76200"/>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0" hangingPunct="0">
              <a:defRPr/>
            </a:pPr>
            <a:endParaRPr lang="en-US" altLang="en-US" smtClean="0">
              <a:solidFill>
                <a:srgbClr val="000000"/>
              </a:solidFill>
              <a:cs typeface="+mn-cs"/>
            </a:endParaRPr>
          </a:p>
        </p:txBody>
      </p:sp>
      <p:sp>
        <p:nvSpPr>
          <p:cNvPr id="1028" name="Rectangle 5"/>
          <p:cNvSpPr>
            <a:spLocks noGrp="1" noChangeArrowheads="1"/>
          </p:cNvSpPr>
          <p:nvPr>
            <p:ph type="title"/>
          </p:nvPr>
        </p:nvSpPr>
        <p:spPr bwMode="auto">
          <a:xfrm>
            <a:off x="457200" y="0"/>
            <a:ext cx="71628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b" anchorCtr="0" compatLnSpc="1">
            <a:prstTxWarp prst="textNoShape">
              <a:avLst/>
            </a:prstTxWarp>
          </a:bodyPr>
          <a:lstStyle/>
          <a:p>
            <a:pPr lvl="0"/>
            <a:r>
              <a:rPr lang="en-US" altLang="en-US" smtClean="0"/>
              <a:t>Click to edit Master title style</a:t>
            </a:r>
          </a:p>
        </p:txBody>
      </p:sp>
      <p:sp>
        <p:nvSpPr>
          <p:cNvPr id="1029" name="Rectangle 6"/>
          <p:cNvSpPr>
            <a:spLocks noGrp="1" noChangeArrowheads="1"/>
          </p:cNvSpPr>
          <p:nvPr>
            <p:ph type="body" idx="1"/>
          </p:nvPr>
        </p:nvSpPr>
        <p:spPr bwMode="auto">
          <a:xfrm>
            <a:off x="471488" y="1514475"/>
            <a:ext cx="7162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732212099"/>
      </p:ext>
    </p:extLst>
  </p:cSld>
  <p:clrMap bg1="lt1" tx1="dk1" bg2="lt2" tx2="dk2" accent1="accent1" accent2="accent2" accent3="accent3" accent4="accent4" accent5="accent5" accent6="accent6" hlink="hlink" folHlink="folHlink"/>
  <p:sldLayoutIdLst>
    <p:sldLayoutId id="2147485244" r:id="rId1"/>
    <p:sldLayoutId id="2147485245" r:id="rId2"/>
    <p:sldLayoutId id="2147485246" r:id="rId3"/>
    <p:sldLayoutId id="2147485247" r:id="rId4"/>
    <p:sldLayoutId id="2147485248" r:id="rId5"/>
    <p:sldLayoutId id="2147485249" r:id="rId6"/>
    <p:sldLayoutId id="2147485250" r:id="rId7"/>
    <p:sldLayoutId id="2147485251" r:id="rId8"/>
    <p:sldLayoutId id="2147485252" r:id="rId9"/>
    <p:sldLayoutId id="2147485253" r:id="rId10"/>
    <p:sldLayoutId id="2147485254" r:id="rId11"/>
    <p:sldLayoutId id="2147485255" r:id="rId12"/>
  </p:sldLayoutIdLst>
  <p:txStyles>
    <p:titleStyle>
      <a:lvl1pPr algn="l" rtl="0" eaLnBrk="0" fontAlgn="base" hangingPunct="0">
        <a:lnSpc>
          <a:spcPct val="90000"/>
        </a:lnSpc>
        <a:spcBef>
          <a:spcPct val="0"/>
        </a:spcBef>
        <a:spcAft>
          <a:spcPct val="0"/>
        </a:spcAft>
        <a:defRPr sz="3600" b="1">
          <a:solidFill>
            <a:schemeClr val="tx2"/>
          </a:solidFill>
          <a:latin typeface="+mj-lt"/>
          <a:ea typeface="MS PGothic" pitchFamily="34" charset="-128"/>
          <a:cs typeface="MS PGothic" charset="0"/>
        </a:defRPr>
      </a:lvl1pPr>
      <a:lvl2pPr algn="l" rtl="0" eaLnBrk="0" fontAlgn="base" hangingPunct="0">
        <a:lnSpc>
          <a:spcPct val="90000"/>
        </a:lnSpc>
        <a:spcBef>
          <a:spcPct val="0"/>
        </a:spcBef>
        <a:spcAft>
          <a:spcPct val="0"/>
        </a:spcAft>
        <a:defRPr sz="3600" b="1">
          <a:solidFill>
            <a:schemeClr val="tx2"/>
          </a:solidFill>
          <a:latin typeface="Helvetica" charset="0"/>
          <a:ea typeface="MS PGothic" pitchFamily="34" charset="-128"/>
          <a:cs typeface="MS PGothic" charset="0"/>
        </a:defRPr>
      </a:lvl2pPr>
      <a:lvl3pPr algn="l" rtl="0" eaLnBrk="0" fontAlgn="base" hangingPunct="0">
        <a:lnSpc>
          <a:spcPct val="90000"/>
        </a:lnSpc>
        <a:spcBef>
          <a:spcPct val="0"/>
        </a:spcBef>
        <a:spcAft>
          <a:spcPct val="0"/>
        </a:spcAft>
        <a:defRPr sz="3600" b="1">
          <a:solidFill>
            <a:schemeClr val="tx2"/>
          </a:solidFill>
          <a:latin typeface="Helvetica" charset="0"/>
          <a:ea typeface="MS PGothic" pitchFamily="34" charset="-128"/>
          <a:cs typeface="MS PGothic" charset="0"/>
        </a:defRPr>
      </a:lvl3pPr>
      <a:lvl4pPr algn="l" rtl="0" eaLnBrk="0" fontAlgn="base" hangingPunct="0">
        <a:lnSpc>
          <a:spcPct val="90000"/>
        </a:lnSpc>
        <a:spcBef>
          <a:spcPct val="0"/>
        </a:spcBef>
        <a:spcAft>
          <a:spcPct val="0"/>
        </a:spcAft>
        <a:defRPr sz="3600" b="1">
          <a:solidFill>
            <a:schemeClr val="tx2"/>
          </a:solidFill>
          <a:latin typeface="Helvetica" charset="0"/>
          <a:ea typeface="MS PGothic" pitchFamily="34" charset="-128"/>
          <a:cs typeface="MS PGothic" charset="0"/>
        </a:defRPr>
      </a:lvl4pPr>
      <a:lvl5pPr algn="l" rtl="0" eaLnBrk="0" fontAlgn="base" hangingPunct="0">
        <a:lnSpc>
          <a:spcPct val="90000"/>
        </a:lnSpc>
        <a:spcBef>
          <a:spcPct val="0"/>
        </a:spcBef>
        <a:spcAft>
          <a:spcPct val="0"/>
        </a:spcAft>
        <a:defRPr sz="3600" b="1">
          <a:solidFill>
            <a:schemeClr val="tx2"/>
          </a:solidFill>
          <a:latin typeface="Helvetica" charset="0"/>
          <a:ea typeface="MS PGothic" pitchFamily="34" charset="-128"/>
          <a:cs typeface="MS PGothic" charset="0"/>
        </a:defRPr>
      </a:lvl5pPr>
      <a:lvl6pPr marL="457200" algn="l" rtl="0" eaLnBrk="0" fontAlgn="base" hangingPunct="0">
        <a:lnSpc>
          <a:spcPct val="90000"/>
        </a:lnSpc>
        <a:spcBef>
          <a:spcPct val="0"/>
        </a:spcBef>
        <a:spcAft>
          <a:spcPct val="0"/>
        </a:spcAft>
        <a:defRPr sz="3600" b="1">
          <a:solidFill>
            <a:schemeClr val="tx2"/>
          </a:solidFill>
          <a:latin typeface="Helvetica" charset="0"/>
        </a:defRPr>
      </a:lvl6pPr>
      <a:lvl7pPr marL="914400" algn="l" rtl="0" eaLnBrk="0" fontAlgn="base" hangingPunct="0">
        <a:lnSpc>
          <a:spcPct val="90000"/>
        </a:lnSpc>
        <a:spcBef>
          <a:spcPct val="0"/>
        </a:spcBef>
        <a:spcAft>
          <a:spcPct val="0"/>
        </a:spcAft>
        <a:defRPr sz="3600" b="1">
          <a:solidFill>
            <a:schemeClr val="tx2"/>
          </a:solidFill>
          <a:latin typeface="Helvetica" charset="0"/>
        </a:defRPr>
      </a:lvl7pPr>
      <a:lvl8pPr marL="1371600" algn="l" rtl="0" eaLnBrk="0" fontAlgn="base" hangingPunct="0">
        <a:lnSpc>
          <a:spcPct val="90000"/>
        </a:lnSpc>
        <a:spcBef>
          <a:spcPct val="0"/>
        </a:spcBef>
        <a:spcAft>
          <a:spcPct val="0"/>
        </a:spcAft>
        <a:defRPr sz="3600" b="1">
          <a:solidFill>
            <a:schemeClr val="tx2"/>
          </a:solidFill>
          <a:latin typeface="Helvetica" charset="0"/>
        </a:defRPr>
      </a:lvl8pPr>
      <a:lvl9pPr marL="1828800" algn="l" rtl="0" eaLnBrk="0" fontAlgn="base" hangingPunct="0">
        <a:lnSpc>
          <a:spcPct val="90000"/>
        </a:lnSpc>
        <a:spcBef>
          <a:spcPct val="0"/>
        </a:spcBef>
        <a:spcAft>
          <a:spcPct val="0"/>
        </a:spcAft>
        <a:defRPr sz="3600" b="1">
          <a:solidFill>
            <a:schemeClr val="tx2"/>
          </a:solidFill>
          <a:latin typeface="Helvetica" charset="0"/>
        </a:defRPr>
      </a:lvl9pPr>
    </p:titleStyle>
    <p:bodyStyle>
      <a:lvl1pPr marL="285750" indent="-285750" algn="l" rtl="0" eaLnBrk="0" fontAlgn="base" hangingPunct="0">
        <a:spcBef>
          <a:spcPct val="30000"/>
        </a:spcBef>
        <a:spcAft>
          <a:spcPct val="0"/>
        </a:spcAft>
        <a:buSzPct val="75000"/>
        <a:buFont typeface="Monotype Sorts" charset="2"/>
        <a:buChar char=""/>
        <a:defRPr sz="2400" b="1">
          <a:solidFill>
            <a:schemeClr val="tx1"/>
          </a:solidFill>
          <a:latin typeface="+mn-lt"/>
          <a:ea typeface="MS PGothic" pitchFamily="34" charset="-128"/>
          <a:cs typeface="MS PGothic" charset="0"/>
        </a:defRPr>
      </a:lvl1pPr>
      <a:lvl2pPr marL="685800" indent="-228600" algn="l" rtl="0" eaLnBrk="0" fontAlgn="base" hangingPunct="0">
        <a:lnSpc>
          <a:spcPct val="90000"/>
        </a:lnSpc>
        <a:spcBef>
          <a:spcPct val="30000"/>
        </a:spcBef>
        <a:spcAft>
          <a:spcPct val="0"/>
        </a:spcAft>
        <a:buSzPct val="75000"/>
        <a:buFont typeface="Monotype Sorts" charset="2"/>
        <a:buChar char=""/>
        <a:defRPr b="1">
          <a:solidFill>
            <a:schemeClr val="tx1"/>
          </a:solidFill>
          <a:latin typeface="+mn-lt"/>
          <a:ea typeface="MS PGothic" pitchFamily="34" charset="-128"/>
          <a:cs typeface="MS PGothic" charset="0"/>
        </a:defRPr>
      </a:lvl2pPr>
      <a:lvl3pPr marL="1143000" indent="-228600" algn="l" rtl="0" eaLnBrk="0" fontAlgn="base" hangingPunct="0">
        <a:lnSpc>
          <a:spcPct val="90000"/>
        </a:lnSpc>
        <a:spcBef>
          <a:spcPct val="30000"/>
        </a:spcBef>
        <a:spcAft>
          <a:spcPct val="0"/>
        </a:spcAft>
        <a:buSzPct val="65000"/>
        <a:buFont typeface="Monotype Sorts" charset="2"/>
        <a:buChar char=""/>
        <a:defRPr b="1">
          <a:solidFill>
            <a:schemeClr val="tx1"/>
          </a:solidFill>
          <a:latin typeface="+mn-lt"/>
          <a:ea typeface="MS PGothic" pitchFamily="34" charset="-128"/>
          <a:cs typeface="MS PGothic" charset="0"/>
        </a:defRPr>
      </a:lvl3pPr>
      <a:lvl4pPr marL="1543050" indent="-171450" algn="l" rtl="0" eaLnBrk="0" fontAlgn="base" hangingPunct="0">
        <a:lnSpc>
          <a:spcPct val="90000"/>
        </a:lnSpc>
        <a:spcBef>
          <a:spcPct val="30000"/>
        </a:spcBef>
        <a:spcAft>
          <a:spcPct val="0"/>
        </a:spcAft>
        <a:buSzPct val="65000"/>
        <a:buFont typeface="Monotype Sorts" charset="2"/>
        <a:buChar char=""/>
        <a:defRPr sz="1400" b="1">
          <a:solidFill>
            <a:schemeClr val="tx1"/>
          </a:solidFill>
          <a:latin typeface="+mn-lt"/>
          <a:ea typeface="MS PGothic" pitchFamily="34" charset="-128"/>
          <a:cs typeface="MS PGothic" charset="0"/>
        </a:defRPr>
      </a:lvl4pPr>
      <a:lvl5pPr marL="2000250" indent="-171450" algn="l" rtl="0" eaLnBrk="0" fontAlgn="base" hangingPunct="0">
        <a:lnSpc>
          <a:spcPct val="90000"/>
        </a:lnSpc>
        <a:spcBef>
          <a:spcPct val="30000"/>
        </a:spcBef>
        <a:spcAft>
          <a:spcPct val="0"/>
        </a:spcAft>
        <a:buSzPct val="65000"/>
        <a:buFont typeface="Monotype Sorts" charset="2"/>
        <a:buChar char=""/>
        <a:defRPr sz="1400" b="1">
          <a:solidFill>
            <a:schemeClr val="tx1"/>
          </a:solidFill>
          <a:latin typeface="+mn-lt"/>
          <a:ea typeface="MS PGothic" pitchFamily="34" charset="-128"/>
          <a:cs typeface="MS PGothic" charset="0"/>
        </a:defRPr>
      </a:lvl5pPr>
      <a:lvl6pPr marL="2457450" indent="-171450" algn="l" rtl="0" eaLnBrk="0" fontAlgn="base" hangingPunct="0">
        <a:lnSpc>
          <a:spcPct val="90000"/>
        </a:lnSpc>
        <a:spcBef>
          <a:spcPct val="30000"/>
        </a:spcBef>
        <a:spcAft>
          <a:spcPct val="0"/>
        </a:spcAft>
        <a:buSzPct val="65000"/>
        <a:buFont typeface="Monotype Sorts" charset="2"/>
        <a:buChar char=""/>
        <a:defRPr sz="1400" b="1">
          <a:solidFill>
            <a:schemeClr val="tx1"/>
          </a:solidFill>
          <a:latin typeface="+mn-lt"/>
          <a:ea typeface="ＭＳ Ｐゴシック" charset="-128"/>
        </a:defRPr>
      </a:lvl6pPr>
      <a:lvl7pPr marL="2914650" indent="-171450" algn="l" rtl="0" eaLnBrk="0" fontAlgn="base" hangingPunct="0">
        <a:lnSpc>
          <a:spcPct val="90000"/>
        </a:lnSpc>
        <a:spcBef>
          <a:spcPct val="30000"/>
        </a:spcBef>
        <a:spcAft>
          <a:spcPct val="0"/>
        </a:spcAft>
        <a:buSzPct val="65000"/>
        <a:buFont typeface="Monotype Sorts" charset="2"/>
        <a:buChar char=""/>
        <a:defRPr sz="1400" b="1">
          <a:solidFill>
            <a:schemeClr val="tx1"/>
          </a:solidFill>
          <a:latin typeface="+mn-lt"/>
          <a:ea typeface="ＭＳ Ｐゴシック" charset="-128"/>
        </a:defRPr>
      </a:lvl7pPr>
      <a:lvl8pPr marL="3371850" indent="-171450" algn="l" rtl="0" eaLnBrk="0" fontAlgn="base" hangingPunct="0">
        <a:lnSpc>
          <a:spcPct val="90000"/>
        </a:lnSpc>
        <a:spcBef>
          <a:spcPct val="30000"/>
        </a:spcBef>
        <a:spcAft>
          <a:spcPct val="0"/>
        </a:spcAft>
        <a:buSzPct val="65000"/>
        <a:buFont typeface="Monotype Sorts" charset="2"/>
        <a:buChar char=""/>
        <a:defRPr sz="1400" b="1">
          <a:solidFill>
            <a:schemeClr val="tx1"/>
          </a:solidFill>
          <a:latin typeface="+mn-lt"/>
          <a:ea typeface="ＭＳ Ｐゴシック" charset="-128"/>
        </a:defRPr>
      </a:lvl8pPr>
      <a:lvl9pPr marL="3829050" indent="-171450" algn="l" rtl="0" eaLnBrk="0" fontAlgn="base" hangingPunct="0">
        <a:lnSpc>
          <a:spcPct val="90000"/>
        </a:lnSpc>
        <a:spcBef>
          <a:spcPct val="30000"/>
        </a:spcBef>
        <a:spcAft>
          <a:spcPct val="0"/>
        </a:spcAft>
        <a:buSzPct val="65000"/>
        <a:buFont typeface="Monotype Sorts" charset="2"/>
        <a:buChar char=""/>
        <a:defRPr sz="1400" b="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320675" y="1665288"/>
            <a:ext cx="8404225"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80188" y="188913"/>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595959"/>
                </a:solidFill>
              </a:defRPr>
            </a:lvl1pPr>
          </a:lstStyle>
          <a:p>
            <a:pPr defTabSz="457200"/>
            <a:fld id="{0C0AE528-B085-E742-AF8D-AD9BF090C6EE}" type="datetimeFigureOut">
              <a:rPr lang="en-US">
                <a:latin typeface="Century Gothic" charset="0"/>
                <a:ea typeface="MS PGothic" charset="0"/>
              </a:rPr>
              <a:pPr defTabSz="457200"/>
              <a:t>6/26/2018</a:t>
            </a:fld>
            <a:endParaRPr lang="en-US">
              <a:latin typeface="Century Gothic" charset="0"/>
              <a:ea typeface="MS PGothic" charset="0"/>
            </a:endParaRPr>
          </a:p>
        </p:txBody>
      </p:sp>
      <p:sp>
        <p:nvSpPr>
          <p:cNvPr id="5" name="Footer Placeholder 4"/>
          <p:cNvSpPr>
            <a:spLocks noGrp="1"/>
          </p:cNvSpPr>
          <p:nvPr>
            <p:ph type="ftr" sz="quarter" idx="3"/>
          </p:nvPr>
        </p:nvSpPr>
        <p:spPr>
          <a:xfrm>
            <a:off x="1120775" y="188913"/>
            <a:ext cx="2895600" cy="365125"/>
          </a:xfrm>
          <a:prstGeom prst="rect">
            <a:avLst/>
          </a:prstGeom>
        </p:spPr>
        <p:txBody>
          <a:bodyPr vert="horz" lIns="91440" tIns="45720" rIns="91440" bIns="45720" rtlCol="0" anchor="ctr"/>
          <a:lstStyle>
            <a:lvl1pPr algn="l" fontAlgn="auto">
              <a:spcBef>
                <a:spcPts val="0"/>
              </a:spcBef>
              <a:spcAft>
                <a:spcPts val="0"/>
              </a:spcAft>
              <a:defRPr sz="1000">
                <a:solidFill>
                  <a:schemeClr val="tx1">
                    <a:lumMod val="65000"/>
                    <a:lumOff val="35000"/>
                  </a:schemeClr>
                </a:solidFill>
                <a:latin typeface="+mn-lt"/>
                <a:ea typeface="+mn-ea"/>
                <a:cs typeface="+mn-cs"/>
              </a:defRPr>
            </a:lvl1pPr>
          </a:lstStyle>
          <a:p>
            <a:pPr defTabSz="457200">
              <a:defRPr/>
            </a:pPr>
            <a:endParaRPr lang="en-US">
              <a:solidFill>
                <a:srgbClr val="2F2B20">
                  <a:lumMod val="65000"/>
                  <a:lumOff val="35000"/>
                </a:srgbClr>
              </a:solidFill>
            </a:endParaRPr>
          </a:p>
        </p:txBody>
      </p:sp>
      <p:sp>
        <p:nvSpPr>
          <p:cNvPr id="6" name="Slide Number Placeholder 5"/>
          <p:cNvSpPr>
            <a:spLocks noGrp="1"/>
          </p:cNvSpPr>
          <p:nvPr>
            <p:ph type="sldNum" sz="quarter" idx="4"/>
          </p:nvPr>
        </p:nvSpPr>
        <p:spPr>
          <a:xfrm>
            <a:off x="8789988" y="6569075"/>
            <a:ext cx="457200" cy="365125"/>
          </a:xfrm>
          <a:prstGeom prst="rect">
            <a:avLst/>
          </a:prstGeom>
        </p:spPr>
        <p:txBody>
          <a:bodyPr vert="horz" wrap="square" lIns="91440" tIns="45720" rIns="91440" bIns="45720" numCol="1" anchor="ctr" anchorCtr="0" compatLnSpc="1">
            <a:prstTxWarp prst="textNoShape">
              <a:avLst/>
            </a:prstTxWarp>
          </a:bodyPr>
          <a:lstStyle>
            <a:lvl1pPr algn="ctr">
              <a:defRPr sz="800">
                <a:solidFill>
                  <a:srgbClr val="595959"/>
                </a:solidFill>
              </a:defRPr>
            </a:lvl1pPr>
          </a:lstStyle>
          <a:p>
            <a:pPr defTabSz="457200"/>
            <a:fld id="{2D38357C-1A80-8349-B85B-67C3151AE0D2}" type="slidenum">
              <a:rPr lang="en-US">
                <a:latin typeface="Century Gothic" charset="0"/>
                <a:ea typeface="MS PGothic" charset="0"/>
              </a:rPr>
              <a:pPr defTabSz="457200"/>
              <a:t>‹#›</a:t>
            </a:fld>
            <a:endParaRPr lang="en-US">
              <a:latin typeface="Century Gothic" charset="0"/>
              <a:ea typeface="MS PGothic" charset="0"/>
            </a:endParaRPr>
          </a:p>
        </p:txBody>
      </p:sp>
      <p:sp>
        <p:nvSpPr>
          <p:cNvPr id="7" name="Rectangle 6"/>
          <p:cNvSpPr/>
          <p:nvPr/>
        </p:nvSpPr>
        <p:spPr>
          <a:xfrm>
            <a:off x="914400" y="0"/>
            <a:ext cx="7999413" cy="182563"/>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a:solidFill>
                <a:srgbClr val="FFFFFF"/>
              </a:solidFill>
            </a:endParaRPr>
          </a:p>
        </p:txBody>
      </p:sp>
      <p:sp>
        <p:nvSpPr>
          <p:cNvPr id="8" name="Rectangle 7"/>
          <p:cNvSpPr/>
          <p:nvPr/>
        </p:nvSpPr>
        <p:spPr>
          <a:xfrm>
            <a:off x="914400" y="6675438"/>
            <a:ext cx="7999413" cy="182562"/>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a:solidFill>
                <a:srgbClr val="FFFFFF"/>
              </a:solidFill>
            </a:endParaRPr>
          </a:p>
        </p:txBody>
      </p:sp>
      <p:pic>
        <p:nvPicPr>
          <p:cNvPr id="1032" name="Content Placeholder 4"/>
          <p:cNvPicPr>
            <a:picLocks noChangeAspect="1"/>
          </p:cNvPicPr>
          <p:nvPr/>
        </p:nvPicPr>
        <p:blipFill>
          <a:blip r:embed="rId21" cstate="print">
            <a:alphaModFix amt="0"/>
            <a:extLst>
              <a:ext uri="{28A0092B-C50C-407E-A947-70E740481C1C}">
                <a14:useLocalDpi xmlns:a14="http://schemas.microsoft.com/office/drawing/2010/main" val="0"/>
              </a:ext>
            </a:extLst>
          </a:blip>
          <a:srcRect/>
          <a:stretch>
            <a:fillRect/>
          </a:stretch>
        </p:blipFill>
        <p:spPr bwMode="auto">
          <a:xfrm>
            <a:off x="7827963" y="5857875"/>
            <a:ext cx="1066800" cy="693738"/>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a:xfrm>
            <a:off x="269875" y="1465263"/>
            <a:ext cx="8450263" cy="0"/>
          </a:xfrm>
          <a:prstGeom prst="line">
            <a:avLst/>
          </a:prstGeom>
          <a:ln w="28575"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1034" name="Title Placeholder 2"/>
          <p:cNvSpPr>
            <a:spLocks noGrp="1"/>
          </p:cNvSpPr>
          <p:nvPr>
            <p:ph type="title"/>
          </p:nvPr>
        </p:nvSpPr>
        <p:spPr bwMode="auto">
          <a:xfrm>
            <a:off x="320675" y="554038"/>
            <a:ext cx="839311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1" name="Content Placeholder 4"/>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7830235" y="5914739"/>
            <a:ext cx="1066800" cy="693738"/>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676676"/>
      </p:ext>
    </p:extLst>
  </p:cSld>
  <p:clrMap bg1="lt1" tx1="dk1" bg2="lt2" tx2="dk2" accent1="accent1" accent2="accent2" accent3="accent3" accent4="accent4" accent5="accent5" accent6="accent6" hlink="hlink" folHlink="folHlink"/>
  <p:sldLayoutIdLst>
    <p:sldLayoutId id="2147485257" r:id="rId1"/>
    <p:sldLayoutId id="2147485258" r:id="rId2"/>
    <p:sldLayoutId id="2147485259" r:id="rId3"/>
    <p:sldLayoutId id="2147485260" r:id="rId4"/>
    <p:sldLayoutId id="2147485261" r:id="rId5"/>
    <p:sldLayoutId id="2147485262" r:id="rId6"/>
    <p:sldLayoutId id="2147485263" r:id="rId7"/>
    <p:sldLayoutId id="2147485264" r:id="rId8"/>
    <p:sldLayoutId id="2147485265" r:id="rId9"/>
    <p:sldLayoutId id="2147485266" r:id="rId10"/>
    <p:sldLayoutId id="2147485267" r:id="rId11"/>
    <p:sldLayoutId id="2147485268" r:id="rId12"/>
    <p:sldLayoutId id="2147485269" r:id="rId13"/>
    <p:sldLayoutId id="2147485270" r:id="rId14"/>
    <p:sldLayoutId id="2147485271" r:id="rId15"/>
    <p:sldLayoutId id="2147485272" r:id="rId16"/>
    <p:sldLayoutId id="2147485273" r:id="rId17"/>
    <p:sldLayoutId id="2147485274" r:id="rId18"/>
    <p:sldLayoutId id="2147485275" r:id="rId19"/>
  </p:sldLayoutIdLst>
  <p:timing>
    <p:tnLst>
      <p:par>
        <p:cTn id="1" dur="indefinite" restart="never" nodeType="tmRoot"/>
      </p:par>
    </p:tnLst>
  </p:timing>
  <p:txStyles>
    <p:titleStyle>
      <a:lvl1pPr algn="l" rtl="0" eaLnBrk="0" fontAlgn="base" hangingPunct="0">
        <a:spcBef>
          <a:spcPct val="0"/>
        </a:spcBef>
        <a:spcAft>
          <a:spcPct val="0"/>
        </a:spcAft>
        <a:defRPr sz="3600" kern="1200">
          <a:solidFill>
            <a:srgbClr val="333333"/>
          </a:solidFill>
          <a:latin typeface="+mj-lt"/>
          <a:ea typeface="MS PGothic" pitchFamily="34" charset="-128"/>
          <a:cs typeface="MS PGothic" charset="0"/>
        </a:defRPr>
      </a:lvl1pPr>
      <a:lvl2pPr algn="l" rtl="0" eaLnBrk="0" fontAlgn="base" hangingPunct="0">
        <a:spcBef>
          <a:spcPct val="0"/>
        </a:spcBef>
        <a:spcAft>
          <a:spcPct val="0"/>
        </a:spcAft>
        <a:defRPr sz="3600">
          <a:solidFill>
            <a:srgbClr val="333333"/>
          </a:solidFill>
          <a:latin typeface="Century Gothic" charset="0"/>
          <a:ea typeface="MS PGothic" pitchFamily="34" charset="-128"/>
          <a:cs typeface="MS PGothic" charset="0"/>
        </a:defRPr>
      </a:lvl2pPr>
      <a:lvl3pPr algn="l" rtl="0" eaLnBrk="0" fontAlgn="base" hangingPunct="0">
        <a:spcBef>
          <a:spcPct val="0"/>
        </a:spcBef>
        <a:spcAft>
          <a:spcPct val="0"/>
        </a:spcAft>
        <a:defRPr sz="3600">
          <a:solidFill>
            <a:srgbClr val="333333"/>
          </a:solidFill>
          <a:latin typeface="Century Gothic" charset="0"/>
          <a:ea typeface="MS PGothic" pitchFamily="34" charset="-128"/>
          <a:cs typeface="MS PGothic" charset="0"/>
        </a:defRPr>
      </a:lvl3pPr>
      <a:lvl4pPr algn="l" rtl="0" eaLnBrk="0" fontAlgn="base" hangingPunct="0">
        <a:spcBef>
          <a:spcPct val="0"/>
        </a:spcBef>
        <a:spcAft>
          <a:spcPct val="0"/>
        </a:spcAft>
        <a:defRPr sz="3600">
          <a:solidFill>
            <a:srgbClr val="333333"/>
          </a:solidFill>
          <a:latin typeface="Century Gothic" charset="0"/>
          <a:ea typeface="MS PGothic" pitchFamily="34" charset="-128"/>
          <a:cs typeface="MS PGothic" charset="0"/>
        </a:defRPr>
      </a:lvl4pPr>
      <a:lvl5pPr algn="l" rtl="0" eaLnBrk="0" fontAlgn="base" hangingPunct="0">
        <a:spcBef>
          <a:spcPct val="0"/>
        </a:spcBef>
        <a:spcAft>
          <a:spcPct val="0"/>
        </a:spcAft>
        <a:defRPr sz="3600">
          <a:solidFill>
            <a:srgbClr val="333333"/>
          </a:solidFill>
          <a:latin typeface="Century Gothic" charset="0"/>
          <a:ea typeface="MS PGothic" pitchFamily="34" charset="-128"/>
          <a:cs typeface="MS PGothic" charset="0"/>
        </a:defRPr>
      </a:lvl5pPr>
      <a:lvl6pPr marL="457200" algn="l" rtl="0" fontAlgn="base">
        <a:spcBef>
          <a:spcPct val="0"/>
        </a:spcBef>
        <a:spcAft>
          <a:spcPct val="0"/>
        </a:spcAft>
        <a:defRPr sz="3600">
          <a:solidFill>
            <a:schemeClr val="bg1"/>
          </a:solidFill>
          <a:latin typeface="Century Gothic" charset="0"/>
          <a:ea typeface="ＭＳ Ｐゴシック" charset="0"/>
          <a:cs typeface="ＭＳ Ｐゴシック" charset="0"/>
        </a:defRPr>
      </a:lvl6pPr>
      <a:lvl7pPr marL="914400" algn="l" rtl="0" fontAlgn="base">
        <a:spcBef>
          <a:spcPct val="0"/>
        </a:spcBef>
        <a:spcAft>
          <a:spcPct val="0"/>
        </a:spcAft>
        <a:defRPr sz="3600">
          <a:solidFill>
            <a:schemeClr val="bg1"/>
          </a:solidFill>
          <a:latin typeface="Century Gothic" charset="0"/>
          <a:ea typeface="ＭＳ Ｐゴシック" charset="0"/>
          <a:cs typeface="ＭＳ Ｐゴシック" charset="0"/>
        </a:defRPr>
      </a:lvl7pPr>
      <a:lvl8pPr marL="1371600" algn="l" rtl="0" fontAlgn="base">
        <a:spcBef>
          <a:spcPct val="0"/>
        </a:spcBef>
        <a:spcAft>
          <a:spcPct val="0"/>
        </a:spcAft>
        <a:defRPr sz="3600">
          <a:solidFill>
            <a:schemeClr val="bg1"/>
          </a:solidFill>
          <a:latin typeface="Century Gothic" charset="0"/>
          <a:ea typeface="ＭＳ Ｐゴシック" charset="0"/>
          <a:cs typeface="ＭＳ Ｐゴシック" charset="0"/>
        </a:defRPr>
      </a:lvl8pPr>
      <a:lvl9pPr marL="1828800" algn="l" rtl="0" fontAlgn="base">
        <a:spcBef>
          <a:spcPct val="0"/>
        </a:spcBef>
        <a:spcAft>
          <a:spcPct val="0"/>
        </a:spcAft>
        <a:defRPr sz="3600">
          <a:solidFill>
            <a:schemeClr val="bg1"/>
          </a:solidFill>
          <a:latin typeface="Century Gothic"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Clr>
          <a:srgbClr val="008000"/>
        </a:buClr>
        <a:buFont typeface="Arial" charset="0"/>
        <a:buChar char="•"/>
        <a:defRPr sz="2000" kern="1200">
          <a:solidFill>
            <a:srgbClr val="333333"/>
          </a:solidFill>
          <a:latin typeface="+mn-lt"/>
          <a:ea typeface="MS PGothic" pitchFamily="34" charset="-128"/>
          <a:cs typeface="MS PGothic" charset="0"/>
        </a:defRPr>
      </a:lvl1pPr>
      <a:lvl2pPr marL="685800" indent="-336550" algn="l" rtl="0" eaLnBrk="0" fontAlgn="base" hangingPunct="0">
        <a:spcBef>
          <a:spcPts val="600"/>
        </a:spcBef>
        <a:spcAft>
          <a:spcPct val="0"/>
        </a:spcAft>
        <a:buClr>
          <a:srgbClr val="008000"/>
        </a:buClr>
        <a:buFont typeface="Arial" charset="0"/>
        <a:buChar char="•"/>
        <a:defRPr kern="1200">
          <a:solidFill>
            <a:srgbClr val="333333"/>
          </a:solidFill>
          <a:latin typeface="+mn-lt"/>
          <a:ea typeface="MS PGothic" pitchFamily="34" charset="-128"/>
          <a:cs typeface="MS PGothic" charset="0"/>
        </a:defRPr>
      </a:lvl2pPr>
      <a:lvl3pPr marL="1035050" indent="-349250" algn="l" rtl="0" eaLnBrk="0" fontAlgn="base" hangingPunct="0">
        <a:spcBef>
          <a:spcPts val="600"/>
        </a:spcBef>
        <a:spcAft>
          <a:spcPct val="0"/>
        </a:spcAft>
        <a:buClr>
          <a:srgbClr val="008000"/>
        </a:buClr>
        <a:buFont typeface="Arial" charset="0"/>
        <a:buChar char="•"/>
        <a:defRPr kern="1200">
          <a:solidFill>
            <a:srgbClr val="333333"/>
          </a:solidFill>
          <a:latin typeface="+mn-lt"/>
          <a:ea typeface="MS PGothic" pitchFamily="34" charset="-128"/>
          <a:cs typeface="MS PGothic" charset="0"/>
        </a:defRPr>
      </a:lvl3pPr>
      <a:lvl4pPr marL="1371600" indent="-336550" algn="l" rtl="0" eaLnBrk="0" fontAlgn="base" hangingPunct="0">
        <a:spcBef>
          <a:spcPts val="600"/>
        </a:spcBef>
        <a:spcAft>
          <a:spcPct val="0"/>
        </a:spcAft>
        <a:buClr>
          <a:srgbClr val="008000"/>
        </a:buClr>
        <a:buFont typeface="Arial" charset="0"/>
        <a:buChar char="•"/>
        <a:defRPr kern="1200">
          <a:solidFill>
            <a:srgbClr val="333333"/>
          </a:solidFill>
          <a:latin typeface="+mn-lt"/>
          <a:ea typeface="MS PGothic" pitchFamily="34" charset="-128"/>
          <a:cs typeface="MS PGothic" charset="0"/>
        </a:defRPr>
      </a:lvl4pPr>
      <a:lvl5pPr marL="1720850" indent="-349250" algn="l" rtl="0" eaLnBrk="0" fontAlgn="base" hangingPunct="0">
        <a:spcBef>
          <a:spcPts val="600"/>
        </a:spcBef>
        <a:spcAft>
          <a:spcPct val="0"/>
        </a:spcAft>
        <a:buClr>
          <a:srgbClr val="008000"/>
        </a:buClr>
        <a:buFont typeface="Arial" charset="0"/>
        <a:buChar char="•"/>
        <a:defRPr kern="1200">
          <a:solidFill>
            <a:srgbClr val="333333"/>
          </a:solidFill>
          <a:latin typeface="+mn-lt"/>
          <a:ea typeface="MS PGothic" pitchFamily="34" charset="-128"/>
          <a:cs typeface="MS PGothic" charset="0"/>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www.nih.gov/grants/oprr/belmont.htm"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hyperlink" Target="http://www.hhs.gov/ohrp/humansubjects/guidance/belmont.htm"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01.xml"/><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19.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19.xml"/><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10.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10.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139.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26.xml"/><Relationship Id="rId4" Type="http://schemas.openxmlformats.org/officeDocument/2006/relationships/image" Target="../media/image34.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3.xml"/><Relationship Id="rId1" Type="http://schemas.openxmlformats.org/officeDocument/2006/relationships/vmlDrawing" Target="../drawings/vmlDrawing1.vml"/><Relationship Id="rId5" Type="http://schemas.openxmlformats.org/officeDocument/2006/relationships/image" Target="../media/image35.emf"/><Relationship Id="rId4" Type="http://schemas.openxmlformats.org/officeDocument/2006/relationships/oleObject" Target="../embeddings/oleObject1.bin"/></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3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3.xml"/></Relationships>
</file>

<file path=ppt/slides/_rels/slide5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39.xml"/><Relationship Id="rId5" Type="http://schemas.openxmlformats.org/officeDocument/2006/relationships/image" Target="../media/image38.jpeg"/><Relationship Id="rId4" Type="http://schemas.openxmlformats.org/officeDocument/2006/relationships/image" Target="../media/image37.jpeg"/></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23.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141.xml"/><Relationship Id="rId5" Type="http://schemas.openxmlformats.org/officeDocument/2006/relationships/image" Target="../media/image42.jpeg"/><Relationship Id="rId4" Type="http://schemas.openxmlformats.org/officeDocument/2006/relationships/image" Target="../media/image41.jpeg"/></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145.xml"/><Relationship Id="rId4" Type="http://schemas.openxmlformats.org/officeDocument/2006/relationships/image" Target="../media/image44.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19.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161.xml"/><Relationship Id="rId4" Type="http://schemas.openxmlformats.org/officeDocument/2006/relationships/image" Target="../media/image55.png"/></Relationships>
</file>

<file path=ppt/slides/_rels/slide7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5.xml"/><Relationship Id="rId1" Type="http://schemas.openxmlformats.org/officeDocument/2006/relationships/slideLayout" Target="../slideLayouts/slideLayout180.xml"/></Relationships>
</file>

<file path=ppt/slides/_rels/slide7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36.xml"/><Relationship Id="rId7" Type="http://schemas.openxmlformats.org/officeDocument/2006/relationships/image" Target="../media/image59.png"/><Relationship Id="rId2" Type="http://schemas.openxmlformats.org/officeDocument/2006/relationships/slideLayout" Target="../slideLayouts/slideLayout88.xml"/><Relationship Id="rId1" Type="http://schemas.openxmlformats.org/officeDocument/2006/relationships/tags" Target="../tags/tag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64.png"/><Relationship Id="rId2" Type="http://schemas.openxmlformats.org/officeDocument/2006/relationships/slideLayout" Target="../slideLayouts/slideLayout95.xml"/><Relationship Id="rId1" Type="http://schemas.openxmlformats.org/officeDocument/2006/relationships/vmlDrawing" Target="../drawings/vmlDrawing2.v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oleObject" Target="../embeddings/oleObject2.bin"/></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90.xml"/><Relationship Id="rId1" Type="http://schemas.openxmlformats.org/officeDocument/2006/relationships/vmlDrawing" Target="../drawings/vmlDrawing3.vml"/><Relationship Id="rId5" Type="http://schemas.openxmlformats.org/officeDocument/2006/relationships/image" Target="../media/image62.png"/><Relationship Id="rId4" Type="http://schemas.openxmlformats.org/officeDocument/2006/relationships/oleObject" Target="../embeddings/oleObject3.bin"/></Relationships>
</file>

<file path=ppt/slides/_rels/slide7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71.jpeg"/></Relationships>
</file>

<file path=ppt/slides/_rels/slide8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6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hyperlink" Target="https://en.wikipedia.org/wiki/Baltimore_Lead_Paint_Study" TargetMode="External"/><Relationship Id="rId2" Type="http://schemas.openxmlformats.org/officeDocument/2006/relationships/image" Target="../media/image74.jpeg"/><Relationship Id="rId1" Type="http://schemas.openxmlformats.org/officeDocument/2006/relationships/slideLayout" Target="../slideLayouts/slideLayout1.xml"/><Relationship Id="rId4" Type="http://schemas.openxmlformats.org/officeDocument/2006/relationships/hyperlink" Target="http://www.sciencemag.org/news/2001/08/lead-paint-trial-castigated"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www.ncbi.nlm.nih.gov/pmc/articles/PMC1470603/" TargetMode="External"/><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274" name="Title 1"/>
          <p:cNvSpPr>
            <a:spLocks noGrp="1"/>
          </p:cNvSpPr>
          <p:nvPr>
            <p:ph type="ctrTitle"/>
          </p:nvPr>
        </p:nvSpPr>
        <p:spPr>
          <a:xfrm>
            <a:off x="304800" y="2667000"/>
            <a:ext cx="8658225" cy="1600200"/>
          </a:xfrm>
        </p:spPr>
        <p:txBody>
          <a:bodyPr/>
          <a:lstStyle/>
          <a:p>
            <a:pPr eaLnBrk="1" hangingPunct="1"/>
            <a:r>
              <a:rPr lang="en-US" altLang="en-US" sz="4000" b="1" smtClean="0"/>
              <a:t>Ethics Matters in Environmental Health</a:t>
            </a:r>
            <a:endParaRPr lang="en-US" altLang="en-US" sz="3600" smtClean="0"/>
          </a:p>
        </p:txBody>
      </p:sp>
      <p:sp>
        <p:nvSpPr>
          <p:cNvPr id="54275" name="Subtitle 2"/>
          <p:cNvSpPr>
            <a:spLocks noGrp="1"/>
          </p:cNvSpPr>
          <p:nvPr>
            <p:ph type="subTitle" idx="1"/>
          </p:nvPr>
        </p:nvSpPr>
        <p:spPr>
          <a:xfrm>
            <a:off x="1143000" y="4495800"/>
            <a:ext cx="7162800" cy="2057400"/>
          </a:xfrm>
        </p:spPr>
        <p:txBody>
          <a:bodyPr/>
          <a:lstStyle/>
          <a:p>
            <a:pPr algn="l" eaLnBrk="1" hangingPunct="1"/>
            <a:r>
              <a:rPr lang="en-US" altLang="en-US" sz="2400" b="1" dirty="0" smtClean="0">
                <a:solidFill>
                  <a:srgbClr val="595959"/>
                </a:solidFill>
              </a:rPr>
              <a:t>Asa Bradman</a:t>
            </a:r>
          </a:p>
          <a:p>
            <a:pPr algn="l" eaLnBrk="1" hangingPunct="1"/>
            <a:r>
              <a:rPr lang="en-US" altLang="en-US" sz="2000" b="1" dirty="0" smtClean="0">
                <a:solidFill>
                  <a:srgbClr val="595959"/>
                </a:solidFill>
              </a:rPr>
              <a:t>Center for Environmental Research and Children’s Health (CERCH)</a:t>
            </a:r>
          </a:p>
          <a:p>
            <a:pPr algn="l" eaLnBrk="1" hangingPunct="1">
              <a:spcAft>
                <a:spcPts val="1200"/>
              </a:spcAft>
            </a:pPr>
            <a:r>
              <a:rPr lang="en-US" altLang="en-US" sz="2000" b="1" dirty="0" smtClean="0">
                <a:solidFill>
                  <a:srgbClr val="595959"/>
                </a:solidFill>
              </a:rPr>
              <a:t>School of Public Health, University of California at Berkeley</a:t>
            </a:r>
          </a:p>
          <a:p>
            <a:pPr algn="l" eaLnBrk="1" hangingPunct="1"/>
            <a:r>
              <a:rPr lang="en-US" altLang="en-US" sz="2000" b="1" dirty="0" smtClean="0">
                <a:solidFill>
                  <a:srgbClr val="595959"/>
                </a:solidFill>
              </a:rPr>
              <a:t>June 26, 2018</a:t>
            </a:r>
            <a:endParaRPr lang="en-US" altLang="en-US" sz="2400" b="1" dirty="0" smtClean="0">
              <a:solidFill>
                <a:srgbClr val="595959"/>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609600" y="304800"/>
            <a:ext cx="8229600" cy="1143000"/>
          </a:xfrm>
        </p:spPr>
        <p:txBody>
          <a:bodyPr/>
          <a:lstStyle/>
          <a:p>
            <a:pPr eaLnBrk="1" hangingPunct="1"/>
            <a:r>
              <a:rPr lang="en-US" altLang="en-US" b="1" smtClean="0"/>
              <a:t>Guatemala STD Experiments</a:t>
            </a:r>
            <a:br>
              <a:rPr lang="en-US" altLang="en-US" b="1" smtClean="0"/>
            </a:br>
            <a:r>
              <a:rPr lang="en-US" altLang="en-US" b="1" smtClean="0"/>
              <a:t>( 1946 – 1948)</a:t>
            </a:r>
          </a:p>
        </p:txBody>
      </p:sp>
      <p:sp>
        <p:nvSpPr>
          <p:cNvPr id="37891" name="Rectangle 3"/>
          <p:cNvSpPr>
            <a:spLocks noGrp="1" noChangeArrowheads="1"/>
          </p:cNvSpPr>
          <p:nvPr>
            <p:ph type="body" idx="4294967295"/>
          </p:nvPr>
        </p:nvSpPr>
        <p:spPr/>
        <p:txBody>
          <a:bodyPr/>
          <a:lstStyle/>
          <a:p>
            <a:pPr marL="0" indent="0">
              <a:buFont typeface="Arial" charset="0"/>
              <a:buNone/>
              <a:defRPr/>
            </a:pPr>
            <a:r>
              <a:rPr lang="en-US" dirty="0" smtClean="0">
                <a:solidFill>
                  <a:srgbClr val="76181B"/>
                </a:solidFill>
                <a:latin typeface="+mj-lt"/>
              </a:rPr>
              <a:t>"Ethically Impossible" STD Research in Guatemala from 1946 to 1948 (2011 Report)</a:t>
            </a:r>
          </a:p>
          <a:p>
            <a:pPr eaLnBrk="1" hangingPunct="1">
              <a:defRPr/>
            </a:pPr>
            <a:r>
              <a:rPr lang="en-US" dirty="0">
                <a:latin typeface="+mj-lt"/>
              </a:rPr>
              <a:t>S</a:t>
            </a:r>
            <a:r>
              <a:rPr lang="en-US" dirty="0" smtClean="0">
                <a:latin typeface="+mj-lt"/>
              </a:rPr>
              <a:t>oldiers</a:t>
            </a:r>
            <a:r>
              <a:rPr lang="en-US" dirty="0">
                <a:latin typeface="+mj-lt"/>
              </a:rPr>
              <a:t>, prostitutes, prisoners </a:t>
            </a:r>
            <a:r>
              <a:rPr lang="en-US" dirty="0" smtClean="0">
                <a:latin typeface="+mj-lt"/>
              </a:rPr>
              <a:t>and mental patients intentionally infected with STDs. </a:t>
            </a:r>
          </a:p>
          <a:p>
            <a:pPr eaLnBrk="1" hangingPunct="1">
              <a:defRPr/>
            </a:pPr>
            <a:r>
              <a:rPr lang="en-US" dirty="0" smtClean="0">
                <a:latin typeface="+mj-lt"/>
              </a:rPr>
              <a:t>No informed consent.</a:t>
            </a:r>
          </a:p>
          <a:p>
            <a:pPr eaLnBrk="1" hangingPunct="1">
              <a:defRPr/>
            </a:pPr>
            <a:r>
              <a:rPr lang="en-US" dirty="0" smtClean="0">
                <a:latin typeface="+mj-lt"/>
              </a:rPr>
              <a:t>Subjects then treated with antibiotics.</a:t>
            </a:r>
          </a:p>
          <a:p>
            <a:pPr eaLnBrk="1" hangingPunct="1">
              <a:defRPr/>
            </a:pPr>
            <a:r>
              <a:rPr lang="en-US" dirty="0" smtClean="0">
                <a:latin typeface="+mj-lt"/>
              </a:rPr>
              <a:t>&gt; 80 deaths.</a:t>
            </a:r>
          </a:p>
          <a:p>
            <a:pPr eaLnBrk="1" hangingPunct="1">
              <a:defRPr/>
            </a:pPr>
            <a:r>
              <a:rPr lang="en-US" dirty="0" smtClean="0">
                <a:latin typeface="+mj-lt"/>
              </a:rPr>
              <a:t>Discovered 2005. </a:t>
            </a:r>
          </a:p>
          <a:p>
            <a:pPr eaLnBrk="1" hangingPunct="1">
              <a:defRPr/>
            </a:pPr>
            <a:r>
              <a:rPr lang="en-US" dirty="0" smtClean="0">
                <a:latin typeface="+mj-lt"/>
              </a:rPr>
              <a:t>Apology in 2010. </a:t>
            </a:r>
          </a:p>
        </p:txBody>
      </p:sp>
      <p:pic>
        <p:nvPicPr>
          <p:cNvPr id="63492" name="Picture 2" descr="Presidential Commission for the Study of Bioethical Issu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25" y="5715000"/>
            <a:ext cx="376237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762000" y="228600"/>
            <a:ext cx="8229600" cy="1143000"/>
          </a:xfrm>
        </p:spPr>
        <p:txBody>
          <a:bodyPr/>
          <a:lstStyle/>
          <a:p>
            <a:pPr eaLnBrk="1" hangingPunct="1"/>
            <a:r>
              <a:rPr lang="en-US" altLang="en-US" b="1" dirty="0" smtClean="0"/>
              <a:t>Jewish Chronic Disease Study (1963)</a:t>
            </a:r>
          </a:p>
        </p:txBody>
      </p:sp>
      <p:sp>
        <p:nvSpPr>
          <p:cNvPr id="37891" name="Rectangle 3"/>
          <p:cNvSpPr>
            <a:spLocks noGrp="1" noChangeArrowheads="1"/>
          </p:cNvSpPr>
          <p:nvPr>
            <p:ph type="body" idx="4294967295"/>
          </p:nvPr>
        </p:nvSpPr>
        <p:spPr>
          <a:xfrm>
            <a:off x="152400" y="1600200"/>
            <a:ext cx="8229600" cy="4525963"/>
          </a:xfrm>
        </p:spPr>
        <p:txBody>
          <a:bodyPr/>
          <a:lstStyle/>
          <a:p>
            <a:pPr eaLnBrk="1" hangingPunct="1">
              <a:defRPr/>
            </a:pPr>
            <a:r>
              <a:rPr lang="en-US" dirty="0" smtClean="0">
                <a:latin typeface="+mj-lt"/>
              </a:rPr>
              <a:t>Brooklyn, NY</a:t>
            </a:r>
          </a:p>
          <a:p>
            <a:pPr eaLnBrk="1" hangingPunct="1">
              <a:defRPr/>
            </a:pPr>
            <a:r>
              <a:rPr lang="en-US" dirty="0" smtClean="0">
                <a:latin typeface="+mj-lt"/>
              </a:rPr>
              <a:t>Injection </a:t>
            </a:r>
            <a:r>
              <a:rPr lang="en-US" dirty="0">
                <a:latin typeface="+mj-lt"/>
              </a:rPr>
              <a:t>of live cancer cells into patients </a:t>
            </a:r>
            <a:r>
              <a:rPr lang="en-US" dirty="0" smtClean="0">
                <a:latin typeface="+mj-lt"/>
              </a:rPr>
              <a:t>hospitalized </a:t>
            </a:r>
            <a:r>
              <a:rPr lang="en-US" dirty="0">
                <a:latin typeface="+mj-lt"/>
              </a:rPr>
              <a:t>with </a:t>
            </a:r>
            <a:r>
              <a:rPr lang="en-US" dirty="0" smtClean="0">
                <a:latin typeface="+mj-lt"/>
              </a:rPr>
              <a:t>chronic diseases</a:t>
            </a:r>
          </a:p>
          <a:p>
            <a:pPr eaLnBrk="1" hangingPunct="1">
              <a:defRPr/>
            </a:pPr>
            <a:r>
              <a:rPr lang="en-US" dirty="0" smtClean="0">
                <a:latin typeface="+mj-lt"/>
              </a:rPr>
              <a:t>No consultation with patient doctors</a:t>
            </a:r>
          </a:p>
          <a:p>
            <a:pPr eaLnBrk="1" hangingPunct="1">
              <a:defRPr/>
            </a:pPr>
            <a:r>
              <a:rPr lang="en-US" dirty="0" smtClean="0">
                <a:latin typeface="+mj-lt"/>
              </a:rPr>
              <a:t>No ethics review</a:t>
            </a:r>
          </a:p>
          <a:p>
            <a:pPr eaLnBrk="1" hangingPunct="1">
              <a:defRPr/>
            </a:pPr>
            <a:r>
              <a:rPr lang="en-US" dirty="0" smtClean="0">
                <a:latin typeface="+mj-lt"/>
              </a:rPr>
              <a:t>No discussion </a:t>
            </a:r>
            <a:r>
              <a:rPr lang="en-US" dirty="0">
                <a:latin typeface="+mj-lt"/>
              </a:rPr>
              <a:t>on the injection of cancer </a:t>
            </a:r>
            <a:r>
              <a:rPr lang="en-US" dirty="0" smtClean="0">
                <a:latin typeface="+mj-lt"/>
              </a:rPr>
              <a:t>cells</a:t>
            </a:r>
          </a:p>
          <a:p>
            <a:pPr eaLnBrk="1" hangingPunct="1">
              <a:defRPr/>
            </a:pPr>
            <a:r>
              <a:rPr lang="en-US" dirty="0" smtClean="0">
                <a:latin typeface="+mj-lt"/>
              </a:rPr>
              <a:t>Consent not documented</a:t>
            </a:r>
          </a:p>
          <a:p>
            <a:pPr eaLnBrk="1" hangingPunct="1">
              <a:defRPr/>
            </a:pPr>
            <a:endParaRPr lang="en-US" dirty="0" smtClean="0">
              <a:latin typeface="Footlight MT Light"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a:xfrm>
            <a:off x="1066800" y="228600"/>
            <a:ext cx="8089900" cy="1066800"/>
          </a:xfrm>
        </p:spPr>
        <p:txBody>
          <a:bodyPr/>
          <a:lstStyle/>
          <a:p>
            <a:pPr eaLnBrk="1" hangingPunct="1"/>
            <a:r>
              <a:rPr lang="en-US" altLang="en-US" sz="4000" b="1" smtClean="0"/>
              <a:t>Regulatory/ethical consequences from Unethical Research</a:t>
            </a:r>
          </a:p>
        </p:txBody>
      </p:sp>
      <p:sp>
        <p:nvSpPr>
          <p:cNvPr id="38915" name="Rectangle 3"/>
          <p:cNvSpPr>
            <a:spLocks noGrp="1" noChangeArrowheads="1"/>
          </p:cNvSpPr>
          <p:nvPr>
            <p:ph type="body" idx="4294967295"/>
          </p:nvPr>
        </p:nvSpPr>
        <p:spPr>
          <a:xfrm>
            <a:off x="457200" y="1828800"/>
            <a:ext cx="8229600" cy="4525963"/>
          </a:xfrm>
        </p:spPr>
        <p:txBody>
          <a:bodyPr/>
          <a:lstStyle/>
          <a:p>
            <a:pPr eaLnBrk="1" hangingPunct="1">
              <a:defRPr/>
            </a:pPr>
            <a:r>
              <a:rPr lang="en-US" dirty="0" smtClean="0">
                <a:latin typeface="+mj-lt"/>
              </a:rPr>
              <a:t>Nuremberg Code (1948) </a:t>
            </a:r>
          </a:p>
          <a:p>
            <a:pPr eaLnBrk="1" hangingPunct="1">
              <a:defRPr/>
            </a:pPr>
            <a:r>
              <a:rPr lang="en-US" dirty="0" smtClean="0">
                <a:latin typeface="+mj-lt"/>
              </a:rPr>
              <a:t>Declaration of Helsinki (1964) </a:t>
            </a:r>
          </a:p>
          <a:p>
            <a:pPr eaLnBrk="1" hangingPunct="1">
              <a:defRPr/>
            </a:pPr>
            <a:r>
              <a:rPr lang="en-US" dirty="0" smtClean="0">
                <a:latin typeface="+mj-lt"/>
              </a:rPr>
              <a:t>Creation of NIH OPRR leading to IRBs (1966)</a:t>
            </a:r>
          </a:p>
          <a:p>
            <a:pPr eaLnBrk="1" hangingPunct="1">
              <a:defRPr/>
            </a:pPr>
            <a:r>
              <a:rPr lang="en-US" dirty="0" smtClean="0">
                <a:latin typeface="+mj-lt"/>
              </a:rPr>
              <a:t>National Research Act – NCPHS (1974) </a:t>
            </a:r>
          </a:p>
          <a:p>
            <a:pPr eaLnBrk="1" hangingPunct="1">
              <a:defRPr/>
            </a:pPr>
            <a:r>
              <a:rPr lang="en-US" dirty="0" smtClean="0">
                <a:latin typeface="+mj-lt"/>
              </a:rPr>
              <a:t>Belmont Report (1978) </a:t>
            </a:r>
          </a:p>
          <a:p>
            <a:pPr eaLnBrk="1" hangingPunct="1">
              <a:defRPr/>
            </a:pPr>
            <a:r>
              <a:rPr lang="en-US" dirty="0" smtClean="0">
                <a:latin typeface="+mj-lt"/>
              </a:rPr>
              <a:t>Common Rule (1991)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914400" y="304800"/>
            <a:ext cx="8229600" cy="1143000"/>
          </a:xfrm>
        </p:spPr>
        <p:txBody>
          <a:bodyPr/>
          <a:lstStyle/>
          <a:p>
            <a:pPr eaLnBrk="1" hangingPunct="1"/>
            <a:r>
              <a:rPr lang="en-US" altLang="en-US" b="1" smtClean="0"/>
              <a:t>Nuremberg Code (1948) </a:t>
            </a:r>
            <a:r>
              <a:rPr lang="en-US" altLang="en-US" smtClean="0">
                <a:latin typeface="Footlight MT Light" pitchFamily="18" charset="0"/>
              </a:rPr>
              <a:t/>
            </a:r>
            <a:br>
              <a:rPr lang="en-US" altLang="en-US" smtClean="0">
                <a:latin typeface="Footlight MT Light" pitchFamily="18" charset="0"/>
              </a:rPr>
            </a:br>
            <a:endParaRPr lang="en-US" altLang="en-US" smtClean="0">
              <a:latin typeface="Footlight MT Light" pitchFamily="18" charset="0"/>
            </a:endParaRPr>
          </a:p>
        </p:txBody>
      </p:sp>
      <p:sp>
        <p:nvSpPr>
          <p:cNvPr id="38915" name="Rectangle 3"/>
          <p:cNvSpPr>
            <a:spLocks noGrp="1" noChangeArrowheads="1"/>
          </p:cNvSpPr>
          <p:nvPr>
            <p:ph type="body" idx="4294967295"/>
          </p:nvPr>
        </p:nvSpPr>
        <p:spPr>
          <a:xfrm>
            <a:off x="457200" y="1524000"/>
            <a:ext cx="8229600" cy="5105400"/>
          </a:xfrm>
        </p:spPr>
        <p:txBody>
          <a:bodyPr/>
          <a:lstStyle/>
          <a:p>
            <a:pPr eaLnBrk="1" hangingPunct="1">
              <a:defRPr/>
            </a:pPr>
            <a:r>
              <a:rPr lang="en-US" sz="2800" dirty="0" smtClean="0">
                <a:latin typeface="+mj-lt"/>
              </a:rPr>
              <a:t>Voluntary</a:t>
            </a:r>
          </a:p>
          <a:p>
            <a:pPr eaLnBrk="1" hangingPunct="1">
              <a:defRPr/>
            </a:pPr>
            <a:r>
              <a:rPr lang="en-US" sz="2800" dirty="0" smtClean="0">
                <a:latin typeface="+mj-lt"/>
              </a:rPr>
              <a:t>Good science</a:t>
            </a:r>
          </a:p>
          <a:p>
            <a:pPr eaLnBrk="1" hangingPunct="1">
              <a:defRPr/>
            </a:pPr>
            <a:r>
              <a:rPr lang="en-US" sz="2800" dirty="0" smtClean="0">
                <a:latin typeface="+mj-lt"/>
              </a:rPr>
              <a:t>Prior knowledge – animal data first</a:t>
            </a:r>
          </a:p>
          <a:p>
            <a:pPr eaLnBrk="1" hangingPunct="1">
              <a:defRPr/>
            </a:pPr>
            <a:r>
              <a:rPr lang="en-US" sz="2800" dirty="0" smtClean="0">
                <a:latin typeface="+mj-lt"/>
              </a:rPr>
              <a:t>Minimize risk</a:t>
            </a:r>
          </a:p>
          <a:p>
            <a:pPr eaLnBrk="1" hangingPunct="1">
              <a:defRPr/>
            </a:pPr>
            <a:r>
              <a:rPr lang="en-US" sz="2800" dirty="0" smtClean="0">
                <a:latin typeface="+mj-lt"/>
              </a:rPr>
              <a:t>No expectation of death or disabling injury</a:t>
            </a:r>
          </a:p>
          <a:p>
            <a:pPr eaLnBrk="1" hangingPunct="1">
              <a:defRPr/>
            </a:pPr>
            <a:r>
              <a:rPr lang="en-US" sz="2800" dirty="0" smtClean="0">
                <a:latin typeface="+mj-lt"/>
              </a:rPr>
              <a:t>Risk should not exceed future benefit</a:t>
            </a:r>
          </a:p>
          <a:p>
            <a:pPr eaLnBrk="1" hangingPunct="1">
              <a:defRPr/>
            </a:pPr>
            <a:r>
              <a:rPr lang="en-US" sz="2800" dirty="0" smtClean="0">
                <a:latin typeface="+mj-lt"/>
              </a:rPr>
              <a:t>Proper preparation and facilities</a:t>
            </a:r>
          </a:p>
          <a:p>
            <a:pPr eaLnBrk="1" hangingPunct="1">
              <a:defRPr/>
            </a:pPr>
            <a:r>
              <a:rPr lang="en-US" sz="2800" dirty="0" smtClean="0">
                <a:latin typeface="+mj-lt"/>
              </a:rPr>
              <a:t>Qualified staff</a:t>
            </a:r>
          </a:p>
          <a:p>
            <a:pPr eaLnBrk="1" hangingPunct="1">
              <a:defRPr/>
            </a:pPr>
            <a:r>
              <a:rPr lang="en-US" sz="2800" dirty="0" smtClean="0">
                <a:latin typeface="+mj-lt"/>
              </a:rPr>
              <a:t>Free to withdraw</a:t>
            </a:r>
          </a:p>
          <a:p>
            <a:pPr eaLnBrk="1" hangingPunct="1">
              <a:defRPr/>
            </a:pPr>
            <a:r>
              <a:rPr lang="en-US" sz="2800" dirty="0" smtClean="0">
                <a:latin typeface="+mj-lt"/>
              </a:rPr>
              <a:t>Investigator to end study if safety concerns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a:xfrm>
            <a:off x="914400" y="304800"/>
            <a:ext cx="8229600" cy="1143000"/>
          </a:xfrm>
        </p:spPr>
        <p:txBody>
          <a:bodyPr/>
          <a:lstStyle/>
          <a:p>
            <a:pPr eaLnBrk="1" hangingPunct="1"/>
            <a:r>
              <a:rPr lang="en-US" altLang="en-US" b="1" smtClean="0"/>
              <a:t>Declaration of Helsinki</a:t>
            </a:r>
            <a:br>
              <a:rPr lang="en-US" altLang="en-US" b="1" smtClean="0"/>
            </a:br>
            <a:r>
              <a:rPr lang="en-US" altLang="en-US" b="1" smtClean="0"/>
              <a:t>(1964) </a:t>
            </a:r>
          </a:p>
        </p:txBody>
      </p:sp>
      <p:sp>
        <p:nvSpPr>
          <p:cNvPr id="38915" name="Rectangle 3"/>
          <p:cNvSpPr>
            <a:spLocks noGrp="1" noChangeArrowheads="1"/>
          </p:cNvSpPr>
          <p:nvPr>
            <p:ph type="body" idx="4294967295"/>
          </p:nvPr>
        </p:nvSpPr>
        <p:spPr/>
        <p:txBody>
          <a:bodyPr/>
          <a:lstStyle/>
          <a:p>
            <a:pPr eaLnBrk="1" hangingPunct="1">
              <a:defRPr/>
            </a:pPr>
            <a:r>
              <a:rPr lang="en-US" dirty="0" smtClean="0">
                <a:latin typeface="+mj-lt"/>
              </a:rPr>
              <a:t>World Medical Association</a:t>
            </a:r>
          </a:p>
          <a:p>
            <a:pPr eaLnBrk="1" hangingPunct="1">
              <a:defRPr/>
            </a:pPr>
            <a:r>
              <a:rPr lang="en-US" dirty="0" smtClean="0">
                <a:latin typeface="+mj-lt"/>
              </a:rPr>
              <a:t>6 revisions</a:t>
            </a:r>
          </a:p>
          <a:p>
            <a:pPr eaLnBrk="1" hangingPunct="1">
              <a:defRPr/>
            </a:pPr>
            <a:r>
              <a:rPr lang="en-US" dirty="0" smtClean="0">
                <a:latin typeface="+mj-lt"/>
              </a:rPr>
              <a:t>Focus on medical community</a:t>
            </a:r>
          </a:p>
          <a:p>
            <a:pPr eaLnBrk="1" hangingPunct="1">
              <a:defRPr/>
            </a:pPr>
            <a:r>
              <a:rPr lang="en-US" dirty="0" smtClean="0">
                <a:latin typeface="+mj-lt"/>
              </a:rPr>
              <a:t>Further developed Nuremberg code</a:t>
            </a:r>
          </a:p>
          <a:p>
            <a:pPr eaLnBrk="1" hangingPunct="1">
              <a:defRPr/>
            </a:pPr>
            <a:r>
              <a:rPr lang="en-US" dirty="0" smtClean="0">
                <a:latin typeface="+mj-lt"/>
              </a:rPr>
              <a:t>Set standard for clinical research</a:t>
            </a:r>
          </a:p>
          <a:p>
            <a:pPr eaLnBrk="1" hangingPunct="1">
              <a:defRPr/>
            </a:pPr>
            <a:r>
              <a:rPr lang="en-US" dirty="0" smtClean="0">
                <a:latin typeface="+mj-lt"/>
              </a:rPr>
              <a:t>Addresses placebo studies</a:t>
            </a:r>
          </a:p>
          <a:p>
            <a:pPr eaLnBrk="1" hangingPunct="1">
              <a:defRPr/>
            </a:pPr>
            <a:r>
              <a:rPr lang="en-US" dirty="0" smtClean="0">
                <a:latin typeface="+mj-lt"/>
              </a:rPr>
              <a:t>Moral but not legal</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a:xfrm>
            <a:off x="914400" y="304800"/>
            <a:ext cx="8229600" cy="1143000"/>
          </a:xfrm>
        </p:spPr>
        <p:txBody>
          <a:bodyPr/>
          <a:lstStyle/>
          <a:p>
            <a:pPr eaLnBrk="1" hangingPunct="1"/>
            <a:r>
              <a:rPr lang="en-US" altLang="en-US" b="1" smtClean="0"/>
              <a:t>Modern System</a:t>
            </a:r>
          </a:p>
        </p:txBody>
      </p:sp>
      <p:sp>
        <p:nvSpPr>
          <p:cNvPr id="38915" name="Rectangle 3"/>
          <p:cNvSpPr>
            <a:spLocks noGrp="1" noChangeArrowheads="1"/>
          </p:cNvSpPr>
          <p:nvPr>
            <p:ph type="body" idx="4294967295"/>
          </p:nvPr>
        </p:nvSpPr>
        <p:spPr>
          <a:xfrm>
            <a:off x="228600" y="1600200"/>
            <a:ext cx="8458200" cy="4525963"/>
          </a:xfrm>
        </p:spPr>
        <p:txBody>
          <a:bodyPr/>
          <a:lstStyle/>
          <a:p>
            <a:pPr eaLnBrk="1" hangingPunct="1">
              <a:defRPr/>
            </a:pPr>
            <a:r>
              <a:rPr lang="en-US" dirty="0" smtClean="0">
                <a:latin typeface="+mj-lt"/>
              </a:rPr>
              <a:t>Creation of NIH OPRR leading to IRBs (1966):</a:t>
            </a:r>
            <a:br>
              <a:rPr lang="en-US" dirty="0" smtClean="0">
                <a:latin typeface="+mj-lt"/>
              </a:rPr>
            </a:br>
            <a:r>
              <a:rPr lang="en-US" dirty="0" smtClean="0">
                <a:latin typeface="+mj-lt"/>
              </a:rPr>
              <a:t>Office for the Protection of Research Risks</a:t>
            </a:r>
          </a:p>
          <a:p>
            <a:pPr marL="0" indent="0" algn="ctr" eaLnBrk="1" hangingPunct="1">
              <a:buFont typeface="Arial" charset="0"/>
              <a:buNone/>
              <a:defRPr/>
            </a:pPr>
            <a:endParaRPr lang="en-US" altLang="en-US" dirty="0" smtClean="0">
              <a:latin typeface="+mj-lt"/>
            </a:endParaRPr>
          </a:p>
          <a:p>
            <a:pPr marL="0" indent="0" eaLnBrk="1" hangingPunct="1">
              <a:buFont typeface="Arial" charset="0"/>
              <a:buNone/>
              <a:defRPr/>
            </a:pPr>
            <a:r>
              <a:rPr lang="en-US" altLang="en-US" i="1" dirty="0" smtClean="0">
                <a:latin typeface="+mj-lt"/>
              </a:rPr>
              <a:t>“</a:t>
            </a:r>
            <a:r>
              <a:rPr lang="en-US" altLang="en-US" i="1" dirty="0">
                <a:latin typeface="+mj-lt"/>
              </a:rPr>
              <a:t>Society can no longer afford to leave the balancing of individual rights against scientific progress to the scientific community</a:t>
            </a:r>
            <a:r>
              <a:rPr lang="en-US" altLang="en-US" i="1" dirty="0" smtClean="0">
                <a:latin typeface="+mj-lt"/>
              </a:rPr>
              <a:t>.”</a:t>
            </a:r>
          </a:p>
          <a:p>
            <a:pPr marL="0" indent="0" eaLnBrk="1" hangingPunct="1">
              <a:buFont typeface="Arial" charset="0"/>
              <a:buNone/>
              <a:defRPr/>
            </a:pPr>
            <a:r>
              <a:rPr lang="en-US" altLang="en-US" i="1" dirty="0" smtClean="0">
                <a:latin typeface="+mj-lt"/>
              </a:rPr>
              <a:t>1973 Report on the Tuskegee Syphilis Study</a:t>
            </a:r>
            <a:endParaRPr lang="en-US" altLang="en-US" i="1" dirty="0" smtClean="0">
              <a:latin typeface="Lucida Bright"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914400" y="304800"/>
            <a:ext cx="8229600" cy="1143000"/>
          </a:xfrm>
        </p:spPr>
        <p:txBody>
          <a:bodyPr/>
          <a:lstStyle/>
          <a:p>
            <a:pPr eaLnBrk="1" hangingPunct="1"/>
            <a:r>
              <a:rPr lang="en-US" altLang="en-US" b="1" smtClean="0"/>
              <a:t>Modern System</a:t>
            </a:r>
          </a:p>
        </p:txBody>
      </p:sp>
      <p:sp>
        <p:nvSpPr>
          <p:cNvPr id="38915" name="Rectangle 3"/>
          <p:cNvSpPr>
            <a:spLocks noGrp="1" noChangeArrowheads="1"/>
          </p:cNvSpPr>
          <p:nvPr>
            <p:ph type="body" idx="4294967295"/>
          </p:nvPr>
        </p:nvSpPr>
        <p:spPr>
          <a:xfrm>
            <a:off x="228600" y="1600200"/>
            <a:ext cx="8458200" cy="4525963"/>
          </a:xfrm>
        </p:spPr>
        <p:txBody>
          <a:bodyPr/>
          <a:lstStyle/>
          <a:p>
            <a:pPr eaLnBrk="1" hangingPunct="1">
              <a:defRPr/>
            </a:pPr>
            <a:r>
              <a:rPr lang="en-US" dirty="0" smtClean="0">
                <a:latin typeface="+mj-lt"/>
              </a:rPr>
              <a:t>National Research Act – NCPHS (1974): National </a:t>
            </a:r>
            <a:r>
              <a:rPr lang="en-US" dirty="0">
                <a:latin typeface="+mj-lt"/>
              </a:rPr>
              <a:t>Commission for the Protection of Human Subjects of Biomedical and Behavioral </a:t>
            </a:r>
            <a:r>
              <a:rPr lang="en-US" dirty="0" smtClean="0">
                <a:latin typeface="+mj-lt"/>
              </a:rPr>
              <a:t>Research</a:t>
            </a:r>
          </a:p>
          <a:p>
            <a:pPr eaLnBrk="1" hangingPunct="1">
              <a:defRPr/>
            </a:pPr>
            <a:endParaRPr lang="en-US" dirty="0">
              <a:latin typeface="+mj-lt"/>
            </a:endParaRPr>
          </a:p>
          <a:p>
            <a:pPr eaLnBrk="1" hangingPunct="1">
              <a:buFont typeface="Wingdings" pitchFamily="2" charset="2"/>
              <a:buChar char="Ø"/>
              <a:defRPr/>
            </a:pPr>
            <a:r>
              <a:rPr lang="en-US" dirty="0" smtClean="0">
                <a:latin typeface="+mj-lt"/>
              </a:rPr>
              <a:t>Issued Belmont Report (1978)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a:xfrm>
            <a:off x="914400" y="304800"/>
            <a:ext cx="8229600" cy="1143000"/>
          </a:xfrm>
        </p:spPr>
        <p:txBody>
          <a:bodyPr/>
          <a:lstStyle/>
          <a:p>
            <a:pPr eaLnBrk="1" hangingPunct="1"/>
            <a:r>
              <a:rPr lang="en-US" altLang="en-US" b="1" smtClean="0"/>
              <a:t>Belmont Report</a:t>
            </a:r>
          </a:p>
        </p:txBody>
      </p:sp>
      <p:sp>
        <p:nvSpPr>
          <p:cNvPr id="38915" name="Rectangle 3"/>
          <p:cNvSpPr>
            <a:spLocks noGrp="1" noChangeArrowheads="1"/>
          </p:cNvSpPr>
          <p:nvPr>
            <p:ph type="body" idx="4294967295"/>
          </p:nvPr>
        </p:nvSpPr>
        <p:spPr>
          <a:xfrm>
            <a:off x="76200" y="1600200"/>
            <a:ext cx="8991600" cy="4525963"/>
          </a:xfrm>
        </p:spPr>
        <p:txBody>
          <a:bodyPr/>
          <a:lstStyle/>
          <a:p>
            <a:pPr marL="0" indent="0" eaLnBrk="1" hangingPunct="1">
              <a:buFont typeface="Arial" charset="0"/>
              <a:buNone/>
              <a:defRPr/>
            </a:pPr>
            <a:r>
              <a:rPr lang="en-US" dirty="0" smtClean="0">
                <a:latin typeface="+mj-lt"/>
              </a:rPr>
              <a:t>1.  Autonomy    </a:t>
            </a:r>
            <a:r>
              <a:rPr lang="en-US" i="1" dirty="0" smtClean="0">
                <a:latin typeface="+mj-lt"/>
              </a:rPr>
              <a:t>(Respect for the person)</a:t>
            </a:r>
            <a:r>
              <a:rPr lang="en-US" dirty="0" smtClean="0">
                <a:latin typeface="+mj-lt"/>
              </a:rPr>
              <a:t> </a:t>
            </a:r>
            <a:br>
              <a:rPr lang="en-US" dirty="0" smtClean="0">
                <a:latin typeface="+mj-lt"/>
              </a:rPr>
            </a:br>
            <a:r>
              <a:rPr lang="en-US" dirty="0" smtClean="0">
                <a:latin typeface="+mj-lt"/>
              </a:rPr>
              <a:t>2.  Beneficence </a:t>
            </a:r>
            <a:r>
              <a:rPr lang="en-US" i="1" dirty="0" smtClean="0">
                <a:latin typeface="+mj-lt"/>
              </a:rPr>
              <a:t>(Do Good</a:t>
            </a:r>
            <a:r>
              <a:rPr lang="en-US" dirty="0" smtClean="0">
                <a:latin typeface="+mj-lt"/>
              </a:rPr>
              <a:t>)</a:t>
            </a:r>
            <a:br>
              <a:rPr lang="en-US" dirty="0" smtClean="0">
                <a:latin typeface="+mj-lt"/>
              </a:rPr>
            </a:br>
            <a:r>
              <a:rPr lang="en-US" dirty="0" smtClean="0">
                <a:latin typeface="+mj-lt"/>
              </a:rPr>
              <a:t>   - Non-malfeasance </a:t>
            </a:r>
            <a:r>
              <a:rPr lang="en-US" i="1" dirty="0" smtClean="0">
                <a:latin typeface="+mj-lt"/>
              </a:rPr>
              <a:t>(Do No Harm)</a:t>
            </a:r>
            <a:r>
              <a:rPr lang="en-US" dirty="0" smtClean="0">
                <a:latin typeface="+mj-lt"/>
              </a:rPr>
              <a:t> </a:t>
            </a:r>
            <a:br>
              <a:rPr lang="en-US" dirty="0" smtClean="0">
                <a:latin typeface="+mj-lt"/>
              </a:rPr>
            </a:br>
            <a:r>
              <a:rPr lang="en-US" dirty="0" smtClean="0">
                <a:latin typeface="+mj-lt"/>
              </a:rPr>
              <a:t>3.  Justice</a:t>
            </a:r>
          </a:p>
          <a:p>
            <a:pPr eaLnBrk="1" hangingPunct="1">
              <a:defRPr/>
            </a:pPr>
            <a:endParaRPr lang="en-US" dirty="0">
              <a:latin typeface="+mj-lt"/>
            </a:endParaRPr>
          </a:p>
          <a:p>
            <a:pPr eaLnBrk="1" hangingPunct="1">
              <a:buFont typeface="Wingdings" pitchFamily="2" charset="2"/>
              <a:buChar char="Ø"/>
              <a:defRPr/>
            </a:pPr>
            <a:r>
              <a:rPr lang="en-US" dirty="0" smtClean="0">
                <a:latin typeface="+mj-lt"/>
              </a:rPr>
              <a:t>Common Rule (1991): Regulations defining current IRB system.</a:t>
            </a:r>
          </a:p>
          <a:p>
            <a:pPr eaLnBrk="1" hangingPunct="1">
              <a:defRPr/>
            </a:pPr>
            <a:endParaRPr lang="en-US" sz="2800" dirty="0" smtClean="0">
              <a:latin typeface="Footlight MT Light"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a:xfrm>
            <a:off x="762000" y="152400"/>
            <a:ext cx="8229600" cy="901700"/>
          </a:xfrm>
        </p:spPr>
        <p:txBody>
          <a:bodyPr/>
          <a:lstStyle/>
          <a:p>
            <a:pPr eaLnBrk="1" hangingPunct="1"/>
            <a:r>
              <a:rPr lang="en-US" altLang="en-US" sz="4000" b="1" smtClean="0"/>
              <a:t>Institutional Review Board (IRB)</a:t>
            </a:r>
          </a:p>
        </p:txBody>
      </p:sp>
      <p:sp>
        <p:nvSpPr>
          <p:cNvPr id="39939" name="Rectangle 3"/>
          <p:cNvSpPr>
            <a:spLocks noGrp="1" noChangeArrowheads="1"/>
          </p:cNvSpPr>
          <p:nvPr>
            <p:ph type="body" idx="4294967295"/>
          </p:nvPr>
        </p:nvSpPr>
        <p:spPr>
          <a:xfrm>
            <a:off x="228600" y="1562100"/>
            <a:ext cx="7315200" cy="3733800"/>
          </a:xfrm>
        </p:spPr>
        <p:txBody>
          <a:bodyPr/>
          <a:lstStyle/>
          <a:p>
            <a:pPr eaLnBrk="1" hangingPunct="1">
              <a:lnSpc>
                <a:spcPct val="80000"/>
              </a:lnSpc>
              <a:defRPr/>
            </a:pPr>
            <a:r>
              <a:rPr lang="en-US" sz="2400" dirty="0" smtClean="0">
                <a:latin typeface="+mj-lt"/>
                <a:cs typeface="Times New Roman" pitchFamily="18" charset="0"/>
              </a:rPr>
              <a:t>Protect the rights &amp; welfare of human subjects </a:t>
            </a:r>
          </a:p>
          <a:p>
            <a:pPr eaLnBrk="1" hangingPunct="1">
              <a:lnSpc>
                <a:spcPct val="80000"/>
              </a:lnSpc>
              <a:defRPr/>
            </a:pPr>
            <a:endParaRPr lang="en-US" sz="2400" dirty="0" smtClean="0">
              <a:latin typeface="+mj-lt"/>
              <a:cs typeface="Times New Roman" pitchFamily="18" charset="0"/>
            </a:endParaRPr>
          </a:p>
          <a:p>
            <a:pPr eaLnBrk="1" hangingPunct="1">
              <a:lnSpc>
                <a:spcPct val="80000"/>
              </a:lnSpc>
              <a:defRPr/>
            </a:pPr>
            <a:r>
              <a:rPr lang="en-US" sz="2400" dirty="0" smtClean="0">
                <a:latin typeface="+mj-lt"/>
                <a:cs typeface="Times New Roman" pitchFamily="18" charset="0"/>
              </a:rPr>
              <a:t>Support the University’s research mission</a:t>
            </a:r>
          </a:p>
          <a:p>
            <a:pPr eaLnBrk="1" hangingPunct="1">
              <a:lnSpc>
                <a:spcPct val="80000"/>
              </a:lnSpc>
              <a:defRPr/>
            </a:pPr>
            <a:endParaRPr lang="en-US" sz="2400" dirty="0" smtClean="0">
              <a:latin typeface="+mj-lt"/>
              <a:cs typeface="Times New Roman" pitchFamily="18" charset="0"/>
            </a:endParaRPr>
          </a:p>
          <a:p>
            <a:pPr eaLnBrk="1" hangingPunct="1">
              <a:lnSpc>
                <a:spcPct val="80000"/>
              </a:lnSpc>
              <a:defRPr/>
            </a:pPr>
            <a:r>
              <a:rPr lang="en-US" sz="2400" dirty="0" smtClean="0">
                <a:latin typeface="+mj-lt"/>
                <a:cs typeface="Times New Roman" pitchFamily="18" charset="0"/>
              </a:rPr>
              <a:t>Review conduct of research guided by the principles set forth in </a:t>
            </a:r>
            <a:r>
              <a:rPr lang="en-US" sz="2400" u="sng" dirty="0" smtClean="0">
                <a:latin typeface="+mj-lt"/>
                <a:cs typeface="Times New Roman" pitchFamily="18" charset="0"/>
                <a:hlinkClick r:id="rId3"/>
              </a:rPr>
              <a:t>The Belmont Report</a:t>
            </a:r>
            <a:r>
              <a:rPr lang="en-US" sz="2400" dirty="0" smtClean="0">
                <a:latin typeface="+mj-lt"/>
                <a:cs typeface="Times New Roman" pitchFamily="18" charset="0"/>
              </a:rPr>
              <a:t>: </a:t>
            </a:r>
          </a:p>
          <a:p>
            <a:pPr lvl="1" eaLnBrk="1" hangingPunct="1">
              <a:lnSpc>
                <a:spcPct val="80000"/>
              </a:lnSpc>
              <a:defRPr/>
            </a:pPr>
            <a:r>
              <a:rPr lang="en-US" sz="2400" dirty="0" smtClean="0">
                <a:latin typeface="+mj-lt"/>
                <a:cs typeface="Times New Roman" pitchFamily="18" charset="0"/>
              </a:rPr>
              <a:t>Respect for persons</a:t>
            </a:r>
          </a:p>
          <a:p>
            <a:pPr lvl="1" eaLnBrk="1" hangingPunct="1">
              <a:lnSpc>
                <a:spcPct val="80000"/>
              </a:lnSpc>
              <a:defRPr/>
            </a:pPr>
            <a:r>
              <a:rPr lang="en-US" sz="2400" dirty="0" smtClean="0">
                <a:latin typeface="+mj-lt"/>
                <a:cs typeface="Times New Roman" pitchFamily="18" charset="0"/>
              </a:rPr>
              <a:t>Beneficence</a:t>
            </a:r>
          </a:p>
          <a:p>
            <a:pPr lvl="1" eaLnBrk="1" hangingPunct="1">
              <a:lnSpc>
                <a:spcPct val="80000"/>
              </a:lnSpc>
              <a:defRPr/>
            </a:pPr>
            <a:r>
              <a:rPr lang="en-US" sz="2400" dirty="0" smtClean="0">
                <a:latin typeface="+mj-lt"/>
                <a:cs typeface="Times New Roman" pitchFamily="18" charset="0"/>
              </a:rPr>
              <a:t>Justice</a:t>
            </a:r>
          </a:p>
          <a:p>
            <a:pPr eaLnBrk="1" hangingPunct="1">
              <a:lnSpc>
                <a:spcPct val="80000"/>
              </a:lnSpc>
              <a:buFont typeface="Arial" charset="0"/>
              <a:buNone/>
              <a:defRPr/>
            </a:pPr>
            <a:endParaRPr lang="en-US" sz="2400" dirty="0" smtClean="0">
              <a:latin typeface="+mj-lt"/>
              <a:hlinkClick r:id="rId4"/>
            </a:endParaRPr>
          </a:p>
          <a:p>
            <a:pPr eaLnBrk="1" hangingPunct="1">
              <a:lnSpc>
                <a:spcPct val="80000"/>
              </a:lnSpc>
              <a:buFont typeface="Arial" charset="0"/>
              <a:buNone/>
              <a:defRPr/>
            </a:pPr>
            <a:r>
              <a:rPr lang="en-US" sz="1200" dirty="0">
                <a:latin typeface="+mj-lt"/>
              </a:rPr>
              <a:t>http://www.hhs.gov/ohrp/index.html</a:t>
            </a:r>
            <a:endParaRPr lang="en-US" sz="1200" dirty="0" smtClean="0">
              <a:latin typeface="Footlight MT Light" pitchFamily="18" charset="0"/>
            </a:endParaRPr>
          </a:p>
          <a:p>
            <a:pPr eaLnBrk="1" hangingPunct="1">
              <a:lnSpc>
                <a:spcPct val="80000"/>
              </a:lnSpc>
              <a:defRPr/>
            </a:pPr>
            <a:endParaRPr lang="en-US" sz="1200" dirty="0" smtClean="0"/>
          </a:p>
        </p:txBody>
      </p:sp>
      <p:pic>
        <p:nvPicPr>
          <p:cNvPr id="72708"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3638550"/>
            <a:ext cx="4089400" cy="306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709" name="TextBox 1"/>
          <p:cNvSpPr txBox="1">
            <a:spLocks noChangeArrowheads="1"/>
          </p:cNvSpPr>
          <p:nvPr/>
        </p:nvSpPr>
        <p:spPr bwMode="auto">
          <a:xfrm>
            <a:off x="88900" y="5791200"/>
            <a:ext cx="487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dirty="0"/>
              <a:t>CPHS Human Subject Training</a:t>
            </a:r>
            <a:r>
              <a:rPr lang="en-US" altLang="en-US" sz="1800" dirty="0" smtClean="0"/>
              <a:t>:</a:t>
            </a:r>
          </a:p>
          <a:p>
            <a:pPr eaLnBrk="1" hangingPunct="1">
              <a:spcBef>
                <a:spcPct val="0"/>
              </a:spcBef>
              <a:buFontTx/>
              <a:buNone/>
            </a:pPr>
            <a:r>
              <a:rPr lang="en-US" altLang="en-US" sz="1800" dirty="0"/>
              <a:t>http://cphs.berkeley.edu/training.html</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ctrTitle"/>
          </p:nvPr>
        </p:nvSpPr>
        <p:spPr/>
        <p:txBody>
          <a:bodyPr/>
          <a:lstStyle/>
          <a:p>
            <a:r>
              <a:rPr lang="en-US" altLang="en-US" b="1" smtClean="0"/>
              <a:t>Case</a:t>
            </a:r>
            <a:br>
              <a:rPr lang="en-US" altLang="en-US" b="1" smtClean="0"/>
            </a:br>
            <a:r>
              <a:rPr lang="en-US" altLang="en-US" b="1" smtClean="0"/>
              <a:t>Studies</a:t>
            </a:r>
          </a:p>
        </p:txBody>
      </p:sp>
      <p:sp>
        <p:nvSpPr>
          <p:cNvPr id="3" name="Subtitle 2"/>
          <p:cNvSpPr>
            <a:spLocks noGrp="1"/>
          </p:cNvSpPr>
          <p:nvPr>
            <p:ph type="subTitle" idx="1"/>
          </p:nvPr>
        </p:nvSpPr>
        <p:spPr/>
        <p:txBody>
          <a:bodyPr/>
          <a:lstStyle/>
          <a:p>
            <a:pPr>
              <a:defRPr/>
            </a:pP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b="1" smtClean="0"/>
              <a:t>Today’s Talk</a:t>
            </a:r>
          </a:p>
        </p:txBody>
      </p:sp>
      <p:sp>
        <p:nvSpPr>
          <p:cNvPr id="55299" name="Content Placeholder 2"/>
          <p:cNvSpPr>
            <a:spLocks noGrp="1"/>
          </p:cNvSpPr>
          <p:nvPr>
            <p:ph idx="1"/>
          </p:nvPr>
        </p:nvSpPr>
        <p:spPr/>
        <p:txBody>
          <a:bodyPr/>
          <a:lstStyle/>
          <a:p>
            <a:r>
              <a:rPr lang="en-US" altLang="en-US" smtClean="0"/>
              <a:t>Eugenics as a framework for unethical science</a:t>
            </a:r>
          </a:p>
          <a:p>
            <a:r>
              <a:rPr lang="en-US" altLang="en-US" smtClean="0"/>
              <a:t>Examples of unethical conduct</a:t>
            </a:r>
          </a:p>
          <a:p>
            <a:r>
              <a:rPr lang="en-US" altLang="en-US" smtClean="0"/>
              <a:t>Evolution of ethical guidelines for research</a:t>
            </a:r>
          </a:p>
          <a:p>
            <a:r>
              <a:rPr lang="en-US" altLang="en-US" smtClean="0"/>
              <a:t>Current Critique</a:t>
            </a:r>
          </a:p>
          <a:p>
            <a:r>
              <a:rPr lang="en-US" altLang="en-US" smtClean="0"/>
              <a:t>Case studies</a:t>
            </a:r>
          </a:p>
          <a:p>
            <a:pPr lvl="1">
              <a:buFont typeface="Wingdings" pitchFamily="2" charset="2"/>
              <a:buChar char="Ø"/>
            </a:pPr>
            <a:r>
              <a:rPr lang="en-US" altLang="en-US" smtClean="0"/>
              <a:t>Human exposure studies</a:t>
            </a:r>
          </a:p>
          <a:p>
            <a:pPr lvl="1">
              <a:buFont typeface="Wingdings" pitchFamily="2" charset="2"/>
              <a:buChar char="Ø"/>
            </a:pPr>
            <a:r>
              <a:rPr lang="en-US" altLang="en-US" smtClean="0"/>
              <a:t>CHAMACOS community-based research</a:t>
            </a:r>
          </a:p>
          <a:p>
            <a:pPr lvl="1">
              <a:buFont typeface="Wingdings" pitchFamily="2" charset="2"/>
              <a:buChar char="Ø"/>
            </a:pPr>
            <a:r>
              <a:rPr lang="en-US" altLang="en-US" smtClean="0"/>
              <a:t>Questions for discussion</a:t>
            </a:r>
          </a:p>
          <a:p>
            <a:endParaRPr lang="en-US" alt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1763"/>
            <a:ext cx="7370763" cy="3690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75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975100"/>
            <a:ext cx="8437563" cy="1547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75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5799138"/>
            <a:ext cx="6943725"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flipV="1">
            <a:off x="2540000" y="4648200"/>
            <a:ext cx="2008188" cy="508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343400" y="3352800"/>
            <a:ext cx="2286000" cy="76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762000" y="0"/>
            <a:ext cx="8382000" cy="2209800"/>
          </a:xfrm>
        </p:spPr>
        <p:txBody>
          <a:bodyPr/>
          <a:lstStyle/>
          <a:p>
            <a:r>
              <a:rPr lang="en-US" altLang="en-US" sz="3600" b="1" dirty="0" smtClean="0"/>
              <a:t>Toxicological Profile for Parathion</a:t>
            </a:r>
            <a:r>
              <a:rPr lang="en-US" altLang="en-US" b="1" dirty="0" smtClean="0"/>
              <a:t/>
            </a:r>
            <a:br>
              <a:rPr lang="en-US" altLang="en-US" b="1" dirty="0" smtClean="0"/>
            </a:br>
            <a:r>
              <a:rPr lang="en-US" altLang="en-US" sz="2800" dirty="0" smtClean="0"/>
              <a:t/>
            </a:r>
            <a:br>
              <a:rPr lang="en-US" altLang="en-US" sz="2800" dirty="0" smtClean="0"/>
            </a:br>
            <a:r>
              <a:rPr lang="en-US" altLang="en-US" sz="2800" i="1" dirty="0" smtClean="0"/>
              <a:t>Draft for Public Comment</a:t>
            </a:r>
            <a:br>
              <a:rPr lang="en-US" altLang="en-US" sz="2800" i="1" dirty="0" smtClean="0"/>
            </a:br>
            <a:endParaRPr lang="en-US" altLang="en-US" sz="2800" dirty="0" smtClean="0"/>
          </a:p>
        </p:txBody>
      </p:sp>
      <p:sp>
        <p:nvSpPr>
          <p:cNvPr id="75779" name="Content Placeholder 2"/>
          <p:cNvSpPr>
            <a:spLocks noGrp="1"/>
          </p:cNvSpPr>
          <p:nvPr>
            <p:ph idx="1"/>
          </p:nvPr>
        </p:nvSpPr>
        <p:spPr>
          <a:xfrm>
            <a:off x="304800" y="1828800"/>
            <a:ext cx="8382000" cy="3505200"/>
          </a:xfrm>
        </p:spPr>
        <p:txBody>
          <a:bodyPr/>
          <a:lstStyle/>
          <a:p>
            <a:r>
              <a:rPr lang="en-US" altLang="en-US" sz="4800" dirty="0" smtClean="0"/>
              <a:t>Ok to use this study for setting modern exposure standards?</a:t>
            </a:r>
          </a:p>
          <a:p>
            <a:r>
              <a:rPr lang="en-US" altLang="en-US" sz="4800" dirty="0" smtClean="0"/>
              <a:t>A.  Yes</a:t>
            </a:r>
          </a:p>
          <a:p>
            <a:r>
              <a:rPr lang="en-US" altLang="en-US" sz="4800" dirty="0" smtClean="0"/>
              <a:t>B.  No</a:t>
            </a:r>
          </a:p>
        </p:txBody>
      </p:sp>
      <p:sp>
        <p:nvSpPr>
          <p:cNvPr id="2" name="TextBox 1"/>
          <p:cNvSpPr txBox="1"/>
          <p:nvPr/>
        </p:nvSpPr>
        <p:spPr>
          <a:xfrm>
            <a:off x="609600" y="5105400"/>
            <a:ext cx="7086600" cy="1569660"/>
          </a:xfrm>
          <a:prstGeom prst="rect">
            <a:avLst/>
          </a:prstGeom>
          <a:noFill/>
        </p:spPr>
        <p:txBody>
          <a:bodyPr wrap="square" rtlCol="0">
            <a:spAutoFit/>
          </a:bodyPr>
          <a:lstStyle/>
          <a:p>
            <a:r>
              <a:rPr lang="en-US" sz="2400" b="1" dirty="0" smtClean="0">
                <a:solidFill>
                  <a:srgbClr val="0070C0"/>
                </a:solidFill>
              </a:rPr>
              <a:t>Today, must include a statement such as:</a:t>
            </a:r>
          </a:p>
          <a:p>
            <a:r>
              <a:rPr lang="en-US" sz="2400" i="1" dirty="0" smtClean="0">
                <a:solidFill>
                  <a:srgbClr val="0070C0"/>
                </a:solidFill>
              </a:rPr>
              <a:t>All procedures were reviewed and approved by the UC Berkeley CPHS.  Written informed consent was obtained from each participant.</a:t>
            </a:r>
            <a:endParaRPr lang="en-US" sz="2400" i="1"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ChangeArrowheads="1"/>
          </p:cNvSpPr>
          <p:nvPr/>
        </p:nvSpPr>
        <p:spPr bwMode="auto">
          <a:xfrm>
            <a:off x="152400" y="1600200"/>
            <a:ext cx="8839200"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3600" b="1" i="1"/>
              <a:t>Given recent controversies over the use of human dosing studies in pesticide registration, a section reviewing the ethics of pesticide human dosing studies should be included, and whether the studies reviewed and/or used for the establishment of the MRLs would meet modern standards, and, if not, justification on use of the information.</a:t>
            </a:r>
            <a:r>
              <a:rPr lang="en-US" altLang="en-US" sz="3600" i="1"/>
              <a:t> </a:t>
            </a:r>
          </a:p>
          <a:p>
            <a:pPr eaLnBrk="1" hangingPunct="1">
              <a:spcBef>
                <a:spcPct val="0"/>
              </a:spcBef>
              <a:buFontTx/>
              <a:buNone/>
            </a:pPr>
            <a:endParaRPr lang="en-US" altLang="en-US" sz="1800" i="1"/>
          </a:p>
          <a:p>
            <a:pPr eaLnBrk="1" hangingPunct="1">
              <a:spcBef>
                <a:spcPct val="0"/>
              </a:spcBef>
              <a:buFontTx/>
              <a:buNone/>
            </a:pPr>
            <a:endParaRPr lang="en-US" altLang="en-US" sz="2400" b="1" i="1"/>
          </a:p>
        </p:txBody>
      </p:sp>
      <p:sp>
        <p:nvSpPr>
          <p:cNvPr id="76803" name="TextBox 4"/>
          <p:cNvSpPr txBox="1">
            <a:spLocks noChangeArrowheads="1"/>
          </p:cNvSpPr>
          <p:nvPr/>
        </p:nvSpPr>
        <p:spPr bwMode="auto">
          <a:xfrm>
            <a:off x="1828800" y="381000"/>
            <a:ext cx="579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4000" b="1"/>
              <a:t>My Comment: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a:spLocks noChangeArrowheads="1"/>
          </p:cNvSpPr>
          <p:nvPr/>
        </p:nvSpPr>
        <p:spPr bwMode="auto">
          <a:xfrm>
            <a:off x="1143000" y="1600200"/>
            <a:ext cx="70866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b="1" i="1"/>
              <a:t>..the information that is provided about the participants being volunteers suggests that there is no clear and convincing evidence that the conduct of this study was fundamentally unethical.</a:t>
            </a:r>
            <a:endParaRPr lang="en-US" altLang="en-US" b="1"/>
          </a:p>
        </p:txBody>
      </p:sp>
      <p:sp>
        <p:nvSpPr>
          <p:cNvPr id="77827" name="TextBox 3"/>
          <p:cNvSpPr txBox="1">
            <a:spLocks noChangeArrowheads="1"/>
          </p:cNvSpPr>
          <p:nvPr/>
        </p:nvSpPr>
        <p:spPr bwMode="auto">
          <a:xfrm>
            <a:off x="1828800" y="381000"/>
            <a:ext cx="579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4000" b="1"/>
              <a:t>Response: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1524000" y="1371600"/>
            <a:ext cx="6629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b="1" i="1"/>
              <a:t>Any human dosing study must have a useful purpose and convey a benefit to participants and/or society (NRC, 2004).  ATSDR believes that the Rider et al. (1969) study provides a benefit to society in that the data provide the basis for a health guidance value (i.e., MRL) that can be used to protect exposed populations to parathion.</a:t>
            </a:r>
            <a:endParaRPr lang="en-US" altLang="en-US" b="1"/>
          </a:p>
        </p:txBody>
      </p:sp>
      <p:sp>
        <p:nvSpPr>
          <p:cNvPr id="78851" name="TextBox 3"/>
          <p:cNvSpPr txBox="1">
            <a:spLocks noChangeArrowheads="1"/>
          </p:cNvSpPr>
          <p:nvPr/>
        </p:nvSpPr>
        <p:spPr bwMode="auto">
          <a:xfrm>
            <a:off x="1828800" y="381000"/>
            <a:ext cx="579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4000" b="1"/>
              <a:t>Response: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762000" y="0"/>
            <a:ext cx="8382000" cy="2209800"/>
          </a:xfrm>
        </p:spPr>
        <p:txBody>
          <a:bodyPr/>
          <a:lstStyle/>
          <a:p>
            <a:r>
              <a:rPr lang="en-US" altLang="en-US" sz="3600" b="1" dirty="0" smtClean="0"/>
              <a:t>Toxicological Profile for Parathion</a:t>
            </a:r>
            <a:r>
              <a:rPr lang="en-US" altLang="en-US" b="1" dirty="0" smtClean="0"/>
              <a:t/>
            </a:r>
            <a:br>
              <a:rPr lang="en-US" altLang="en-US" b="1" dirty="0" smtClean="0"/>
            </a:br>
            <a:r>
              <a:rPr lang="en-US" altLang="en-US" sz="2800" dirty="0" smtClean="0"/>
              <a:t/>
            </a:r>
            <a:br>
              <a:rPr lang="en-US" altLang="en-US" sz="2800" dirty="0" smtClean="0"/>
            </a:br>
            <a:r>
              <a:rPr lang="en-US" altLang="en-US" sz="2800" i="1" dirty="0" smtClean="0"/>
              <a:t>Draft for Public Comment</a:t>
            </a:r>
            <a:br>
              <a:rPr lang="en-US" altLang="en-US" sz="2800" i="1" dirty="0" smtClean="0"/>
            </a:br>
            <a:endParaRPr lang="en-US" altLang="en-US" sz="2800" dirty="0" smtClean="0"/>
          </a:p>
        </p:txBody>
      </p:sp>
      <p:sp>
        <p:nvSpPr>
          <p:cNvPr id="79875" name="Content Placeholder 2"/>
          <p:cNvSpPr>
            <a:spLocks noGrp="1"/>
          </p:cNvSpPr>
          <p:nvPr>
            <p:ph idx="1"/>
          </p:nvPr>
        </p:nvSpPr>
        <p:spPr>
          <a:xfrm>
            <a:off x="304800" y="2971800"/>
            <a:ext cx="8382000" cy="3505200"/>
          </a:xfrm>
        </p:spPr>
        <p:txBody>
          <a:bodyPr/>
          <a:lstStyle/>
          <a:p>
            <a:r>
              <a:rPr lang="en-US" altLang="en-US" sz="4800" smtClean="0"/>
              <a:t>Ok to use this study for setting modern exposure standards?</a:t>
            </a:r>
          </a:p>
          <a:p>
            <a:endParaRPr lang="en-US" altLang="en-US" sz="4800" smtClean="0"/>
          </a:p>
          <a:p>
            <a:r>
              <a:rPr lang="en-US" altLang="en-US" sz="4800" b="1" smtClean="0">
                <a:solidFill>
                  <a:srgbClr val="FF0000"/>
                </a:solidFill>
              </a:rPr>
              <a:t>Anyone change your mind?</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altLang="en-US" b="1" smtClean="0"/>
              <a:t>Human Dosing Studies</a:t>
            </a:r>
          </a:p>
        </p:txBody>
      </p:sp>
      <p:pic>
        <p:nvPicPr>
          <p:cNvPr id="808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819275"/>
            <a:ext cx="7743825"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altLang="en-US" sz="3600" smtClean="0"/>
              <a:t>Food Quality Protection Act (1996)</a:t>
            </a:r>
            <a:br>
              <a:rPr lang="en-US" altLang="en-US" sz="3600" smtClean="0"/>
            </a:br>
            <a:r>
              <a:rPr lang="en-US" altLang="en-US" sz="3600" smtClean="0"/>
              <a:t>added safety factor for children:</a:t>
            </a:r>
            <a:endParaRPr lang="en-US" altLang="en-US" smtClean="0"/>
          </a:p>
        </p:txBody>
      </p:sp>
      <p:sp>
        <p:nvSpPr>
          <p:cNvPr id="81923" name="Content Placeholder 2"/>
          <p:cNvSpPr>
            <a:spLocks noGrp="1"/>
          </p:cNvSpPr>
          <p:nvPr>
            <p:ph idx="1"/>
          </p:nvPr>
        </p:nvSpPr>
        <p:spPr/>
        <p:txBody>
          <a:bodyPr/>
          <a:lstStyle/>
          <a:p>
            <a:r>
              <a:rPr lang="en-US" altLang="en-US" smtClean="0"/>
              <a:t>RfD=NOAEL/UF</a:t>
            </a:r>
          </a:p>
          <a:p>
            <a:endParaRPr lang="en-US" altLang="en-US" smtClean="0"/>
          </a:p>
          <a:p>
            <a:r>
              <a:rPr lang="en-US" altLang="en-US" smtClean="0"/>
              <a:t>UF = 10 X 10 x MF</a:t>
            </a:r>
            <a:r>
              <a:rPr lang="en-US" altLang="en-US" baseline="-25000" smtClean="0"/>
              <a:t>children</a:t>
            </a:r>
          </a:p>
          <a:p>
            <a:endParaRPr lang="en-US" altLang="en-US" smtClean="0"/>
          </a:p>
          <a:p>
            <a:r>
              <a:rPr lang="en-US" altLang="en-US" smtClean="0">
                <a:solidFill>
                  <a:srgbClr val="C00000"/>
                </a:solidFill>
              </a:rPr>
              <a:t>10=Inter-species extrapolation</a:t>
            </a:r>
          </a:p>
          <a:p>
            <a:r>
              <a:rPr lang="en-US" altLang="en-US" smtClean="0"/>
              <a:t>10=Intra-human variability</a:t>
            </a:r>
          </a:p>
          <a:p>
            <a:r>
              <a:rPr lang="en-US" altLang="en-US" b="1" smtClean="0"/>
              <a:t>Modifying factor=No information on susceptibility of children=10</a:t>
            </a:r>
          </a:p>
          <a:p>
            <a:endParaRPr lang="en-US" altLang="en-US" smtClean="0"/>
          </a:p>
          <a:p>
            <a:endParaRPr lang="en-US" altLang="en-US" smtClean="0"/>
          </a:p>
          <a:p>
            <a:endParaRPr lang="en-US" altLang="en-US"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p:txBody>
          <a:bodyPr/>
          <a:lstStyle/>
          <a:p>
            <a:pPr eaLnBrk="1" hangingPunct="1">
              <a:defRPr/>
            </a:pPr>
            <a:r>
              <a:rPr lang="en-US" sz="4000" dirty="0" smtClean="0">
                <a:solidFill>
                  <a:srgbClr val="FFFF00"/>
                </a:solidFill>
                <a:latin typeface="Arial" charset="0"/>
              </a:rPr>
              <a:t>What is Toxicology?</a:t>
            </a:r>
            <a:r>
              <a:rPr lang="en-US" sz="4000" dirty="0" smtClean="0">
                <a:solidFill>
                  <a:srgbClr val="FFCC00"/>
                </a:solidFill>
                <a:latin typeface="Arial" charset="0"/>
              </a:rPr>
              <a:t/>
            </a:r>
            <a:br>
              <a:rPr lang="en-US" sz="4000" dirty="0" smtClean="0">
                <a:solidFill>
                  <a:srgbClr val="FFCC00"/>
                </a:solidFill>
                <a:latin typeface="Arial" charset="0"/>
              </a:rPr>
            </a:br>
            <a:endParaRPr lang="en-US" sz="4000" dirty="0" smtClean="0">
              <a:solidFill>
                <a:srgbClr val="FFCC00"/>
              </a:solidFill>
              <a:latin typeface="Arial" charset="0"/>
            </a:endParaRPr>
          </a:p>
        </p:txBody>
      </p:sp>
      <p:sp>
        <p:nvSpPr>
          <p:cNvPr id="21506" name="Rectangle 3"/>
          <p:cNvSpPr>
            <a:spLocks noGrp="1" noChangeArrowheads="1"/>
          </p:cNvSpPr>
          <p:nvPr>
            <p:ph idx="1"/>
          </p:nvPr>
        </p:nvSpPr>
        <p:spPr>
          <a:xfrm>
            <a:off x="76200" y="914400"/>
            <a:ext cx="9067800" cy="1476375"/>
          </a:xfrm>
        </p:spPr>
        <p:txBody>
          <a:bodyPr/>
          <a:lstStyle/>
          <a:p>
            <a:pPr marL="228600" indent="-228600" eaLnBrk="1" hangingPunct="1">
              <a:buFont typeface="Wingdings" pitchFamily="2" charset="2"/>
              <a:buNone/>
            </a:pPr>
            <a:r>
              <a:rPr lang="en-US" altLang="en-US" sz="2400" dirty="0" smtClean="0">
                <a:effectLst/>
                <a:latin typeface="Arial" charset="0"/>
              </a:rPr>
              <a:t>Toxicology is the study of the adverse physiologic effects of chemical, physical or biological agents on living organisms, including the prevention and treatment of such adverse effects.</a:t>
            </a:r>
          </a:p>
        </p:txBody>
      </p:sp>
      <p:sp>
        <p:nvSpPr>
          <p:cNvPr id="21507" name="Text Box 8"/>
          <p:cNvSpPr txBox="1">
            <a:spLocks noChangeArrowheads="1"/>
          </p:cNvSpPr>
          <p:nvPr/>
        </p:nvSpPr>
        <p:spPr bwMode="auto">
          <a:xfrm>
            <a:off x="0" y="2390775"/>
            <a:ext cx="9144000" cy="4832350"/>
          </a:xfrm>
          <a:prstGeom prst="rect">
            <a:avLst/>
          </a:prstGeom>
          <a:solidFill>
            <a:schemeClr val="tx1"/>
          </a:solidFill>
          <a:ln w="9525">
            <a:noFill/>
            <a:miter lim="800000"/>
            <a:headEnd/>
            <a:tailEnd/>
          </a:ln>
        </p:spPr>
        <p:txBody>
          <a:bodyPr>
            <a:spAutoFit/>
          </a:bodyPr>
          <a:lstStyle/>
          <a:p>
            <a:pPr eaLnBrk="0" hangingPunct="0">
              <a:spcBef>
                <a:spcPct val="50000"/>
              </a:spcBef>
            </a:pPr>
            <a:endParaRPr lang="en-US" altLang="en-US" sz="1400">
              <a:solidFill>
                <a:srgbClr val="FFFFFF"/>
              </a:solidFill>
              <a:latin typeface="Garamond" pitchFamily="18" charset="0"/>
            </a:endParaRPr>
          </a:p>
          <a:p>
            <a:pPr eaLnBrk="0" hangingPunct="0">
              <a:spcBef>
                <a:spcPct val="50000"/>
              </a:spcBef>
            </a:pPr>
            <a:endParaRPr lang="en-US" altLang="en-US" sz="1400">
              <a:solidFill>
                <a:srgbClr val="FFFFFF"/>
              </a:solidFill>
              <a:latin typeface="Garamond" pitchFamily="18" charset="0"/>
            </a:endParaRPr>
          </a:p>
          <a:p>
            <a:pPr eaLnBrk="0" hangingPunct="0">
              <a:spcBef>
                <a:spcPct val="50000"/>
              </a:spcBef>
            </a:pPr>
            <a:endParaRPr lang="en-US" altLang="en-US" sz="1400">
              <a:solidFill>
                <a:srgbClr val="FFFFFF"/>
              </a:solidFill>
              <a:latin typeface="Garamond" pitchFamily="18" charset="0"/>
            </a:endParaRPr>
          </a:p>
          <a:p>
            <a:pPr eaLnBrk="0" hangingPunct="0">
              <a:spcBef>
                <a:spcPct val="50000"/>
              </a:spcBef>
            </a:pPr>
            <a:endParaRPr lang="en-US" altLang="en-US" sz="1400">
              <a:solidFill>
                <a:srgbClr val="FFFFFF"/>
              </a:solidFill>
              <a:latin typeface="Garamond" pitchFamily="18" charset="0"/>
            </a:endParaRPr>
          </a:p>
          <a:p>
            <a:pPr eaLnBrk="0" hangingPunct="0">
              <a:spcBef>
                <a:spcPct val="50000"/>
              </a:spcBef>
            </a:pPr>
            <a:endParaRPr lang="en-US" altLang="en-US" sz="1400">
              <a:solidFill>
                <a:srgbClr val="FFFFFF"/>
              </a:solidFill>
              <a:latin typeface="Garamond" pitchFamily="18" charset="0"/>
            </a:endParaRPr>
          </a:p>
          <a:p>
            <a:pPr eaLnBrk="0" hangingPunct="0">
              <a:spcBef>
                <a:spcPct val="50000"/>
              </a:spcBef>
            </a:pPr>
            <a:endParaRPr lang="en-US" altLang="en-US" sz="1400">
              <a:solidFill>
                <a:srgbClr val="FFFFFF"/>
              </a:solidFill>
              <a:latin typeface="Garamond" pitchFamily="18" charset="0"/>
            </a:endParaRPr>
          </a:p>
          <a:p>
            <a:pPr eaLnBrk="0" hangingPunct="0">
              <a:spcBef>
                <a:spcPct val="50000"/>
              </a:spcBef>
            </a:pPr>
            <a:endParaRPr lang="en-US" altLang="en-US" sz="1400">
              <a:solidFill>
                <a:srgbClr val="FFFFFF"/>
              </a:solidFill>
              <a:latin typeface="Garamond" pitchFamily="18" charset="0"/>
            </a:endParaRPr>
          </a:p>
          <a:p>
            <a:pPr eaLnBrk="0" hangingPunct="0">
              <a:spcBef>
                <a:spcPct val="50000"/>
              </a:spcBef>
            </a:pPr>
            <a:endParaRPr lang="en-US" altLang="en-US" sz="1400">
              <a:solidFill>
                <a:srgbClr val="FFFFFF"/>
              </a:solidFill>
              <a:latin typeface="Garamond" pitchFamily="18" charset="0"/>
            </a:endParaRPr>
          </a:p>
          <a:p>
            <a:pPr eaLnBrk="0" hangingPunct="0">
              <a:spcBef>
                <a:spcPct val="50000"/>
              </a:spcBef>
            </a:pPr>
            <a:endParaRPr lang="en-US" altLang="en-US" sz="1400">
              <a:solidFill>
                <a:srgbClr val="FFFFFF"/>
              </a:solidFill>
              <a:latin typeface="Garamond" pitchFamily="18" charset="0"/>
            </a:endParaRPr>
          </a:p>
          <a:p>
            <a:pPr eaLnBrk="0" hangingPunct="0">
              <a:spcBef>
                <a:spcPct val="50000"/>
              </a:spcBef>
            </a:pPr>
            <a:endParaRPr lang="en-US" altLang="en-US" sz="1400">
              <a:solidFill>
                <a:srgbClr val="FFFFFF"/>
              </a:solidFill>
              <a:latin typeface="Garamond" pitchFamily="18" charset="0"/>
            </a:endParaRPr>
          </a:p>
          <a:p>
            <a:pPr eaLnBrk="0" hangingPunct="0">
              <a:spcBef>
                <a:spcPct val="50000"/>
              </a:spcBef>
            </a:pPr>
            <a:endParaRPr lang="en-US" altLang="en-US" sz="1400">
              <a:solidFill>
                <a:srgbClr val="FFFFFF"/>
              </a:solidFill>
              <a:latin typeface="Garamond" pitchFamily="18" charset="0"/>
            </a:endParaRPr>
          </a:p>
          <a:p>
            <a:pPr eaLnBrk="0" hangingPunct="0">
              <a:spcBef>
                <a:spcPct val="50000"/>
              </a:spcBef>
            </a:pPr>
            <a:endParaRPr lang="en-US" altLang="en-US" sz="1400">
              <a:solidFill>
                <a:srgbClr val="FFFFFF"/>
              </a:solidFill>
              <a:latin typeface="Garamond" pitchFamily="18" charset="0"/>
            </a:endParaRPr>
          </a:p>
          <a:p>
            <a:pPr eaLnBrk="0" hangingPunct="0">
              <a:spcBef>
                <a:spcPct val="50000"/>
              </a:spcBef>
            </a:pPr>
            <a:endParaRPr lang="en-US" altLang="en-US" sz="1400">
              <a:solidFill>
                <a:srgbClr val="FFFFFF"/>
              </a:solidFill>
              <a:latin typeface="Garamond" pitchFamily="18" charset="0"/>
            </a:endParaRPr>
          </a:p>
          <a:p>
            <a:pPr eaLnBrk="0" hangingPunct="0">
              <a:spcBef>
                <a:spcPct val="50000"/>
              </a:spcBef>
            </a:pPr>
            <a:endParaRPr lang="en-US" altLang="en-US" sz="1400">
              <a:solidFill>
                <a:srgbClr val="FFFFFF"/>
              </a:solidFill>
              <a:latin typeface="Garamond" pitchFamily="18" charset="0"/>
            </a:endParaRPr>
          </a:p>
          <a:p>
            <a:pPr eaLnBrk="0" hangingPunct="0">
              <a:spcBef>
                <a:spcPct val="50000"/>
              </a:spcBef>
            </a:pPr>
            <a:endParaRPr lang="en-US" altLang="en-US" sz="1400">
              <a:solidFill>
                <a:srgbClr val="FFFFFF"/>
              </a:solidFill>
              <a:latin typeface="Garamond" pitchFamily="18" charset="0"/>
            </a:endParaRPr>
          </a:p>
        </p:txBody>
      </p:sp>
      <p:sp>
        <p:nvSpPr>
          <p:cNvPr id="21508" name="Text Box 13"/>
          <p:cNvSpPr txBox="1">
            <a:spLocks noChangeArrowheads="1"/>
          </p:cNvSpPr>
          <p:nvPr/>
        </p:nvSpPr>
        <p:spPr bwMode="auto">
          <a:xfrm>
            <a:off x="3200400" y="2667000"/>
            <a:ext cx="1066800" cy="366713"/>
          </a:xfrm>
          <a:prstGeom prst="rect">
            <a:avLst/>
          </a:prstGeom>
          <a:noFill/>
          <a:ln w="9525">
            <a:noFill/>
            <a:miter lim="800000"/>
            <a:headEnd/>
            <a:tailEnd/>
          </a:ln>
        </p:spPr>
        <p:txBody>
          <a:bodyPr>
            <a:spAutoFit/>
          </a:bodyPr>
          <a:lstStyle/>
          <a:p>
            <a:pPr eaLnBrk="0" hangingPunct="0">
              <a:spcBef>
                <a:spcPct val="50000"/>
              </a:spcBef>
            </a:pPr>
            <a:endParaRPr lang="en-US" altLang="en-US">
              <a:solidFill>
                <a:srgbClr val="FFFFFF"/>
              </a:solidFill>
              <a:latin typeface="Garamond" pitchFamily="18" charset="0"/>
            </a:endParaRPr>
          </a:p>
        </p:txBody>
      </p:sp>
      <p:grpSp>
        <p:nvGrpSpPr>
          <p:cNvPr id="21509" name="Group 20"/>
          <p:cNvGrpSpPr>
            <a:grpSpLocks/>
          </p:cNvGrpSpPr>
          <p:nvPr/>
        </p:nvGrpSpPr>
        <p:grpSpPr bwMode="auto">
          <a:xfrm>
            <a:off x="304800" y="2743200"/>
            <a:ext cx="1676400" cy="1600200"/>
            <a:chOff x="624" y="1584"/>
            <a:chExt cx="1056" cy="1008"/>
          </a:xfrm>
        </p:grpSpPr>
        <p:sp>
          <p:nvSpPr>
            <p:cNvPr id="21519" name="AutoShape 16"/>
            <p:cNvSpPr>
              <a:spLocks noChangeArrowheads="1"/>
            </p:cNvSpPr>
            <p:nvPr/>
          </p:nvSpPr>
          <p:spPr bwMode="auto">
            <a:xfrm>
              <a:off x="624" y="1584"/>
              <a:ext cx="1056" cy="1008"/>
            </a:xfrm>
            <a:prstGeom prst="cloudCallout">
              <a:avLst>
                <a:gd name="adj1" fmla="val 60796"/>
                <a:gd name="adj2" fmla="val 70042"/>
              </a:avLst>
            </a:prstGeom>
            <a:solidFill>
              <a:schemeClr val="accent1"/>
            </a:solidFill>
            <a:ln w="9525">
              <a:solidFill>
                <a:schemeClr val="tx1"/>
              </a:solidFill>
              <a:round/>
              <a:headEnd/>
              <a:tailEnd/>
            </a:ln>
          </p:spPr>
          <p:txBody>
            <a:bodyPr/>
            <a:lstStyle/>
            <a:p>
              <a:pPr algn="ctr" eaLnBrk="0" hangingPunct="0"/>
              <a:endParaRPr lang="en-US" altLang="en-US">
                <a:solidFill>
                  <a:srgbClr val="FFFFFF"/>
                </a:solidFill>
                <a:latin typeface="Garamond" pitchFamily="18" charset="0"/>
              </a:endParaRPr>
            </a:p>
          </p:txBody>
        </p:sp>
        <p:sp>
          <p:nvSpPr>
            <p:cNvPr id="21520" name="Text Box 17"/>
            <p:cNvSpPr txBox="1">
              <a:spLocks noChangeArrowheads="1"/>
            </p:cNvSpPr>
            <p:nvPr/>
          </p:nvSpPr>
          <p:spPr bwMode="auto">
            <a:xfrm>
              <a:off x="672" y="1680"/>
              <a:ext cx="960" cy="750"/>
            </a:xfrm>
            <a:prstGeom prst="rect">
              <a:avLst/>
            </a:prstGeom>
            <a:noFill/>
            <a:ln w="9525">
              <a:noFill/>
              <a:miter lim="800000"/>
              <a:headEnd/>
              <a:tailEnd/>
            </a:ln>
          </p:spPr>
          <p:txBody>
            <a:bodyPr>
              <a:spAutoFit/>
            </a:bodyPr>
            <a:lstStyle/>
            <a:p>
              <a:pPr algn="ctr" eaLnBrk="0" hangingPunct="0">
                <a:spcBef>
                  <a:spcPct val="50000"/>
                </a:spcBef>
              </a:pPr>
              <a:r>
                <a:rPr lang="en-US" altLang="en-US">
                  <a:solidFill>
                    <a:srgbClr val="FFFFFF"/>
                  </a:solidFill>
                  <a:latin typeface="Arial" charset="0"/>
                </a:rPr>
                <a:t>Am I eating too much mercury this week?</a:t>
              </a:r>
            </a:p>
          </p:txBody>
        </p:sp>
      </p:grpSp>
      <p:pic>
        <p:nvPicPr>
          <p:cNvPr id="21510" name="Picture 18"/>
          <p:cNvPicPr>
            <a:picLocks noChangeAspect="1" noChangeArrowheads="1"/>
          </p:cNvPicPr>
          <p:nvPr/>
        </p:nvPicPr>
        <p:blipFill>
          <a:blip r:embed="rId3"/>
          <a:srcRect/>
          <a:stretch>
            <a:fillRect/>
          </a:stretch>
        </p:blipFill>
        <p:spPr bwMode="auto">
          <a:xfrm>
            <a:off x="381000" y="4800600"/>
            <a:ext cx="2609850" cy="1752600"/>
          </a:xfrm>
          <a:prstGeom prst="rect">
            <a:avLst/>
          </a:prstGeom>
          <a:noFill/>
          <a:ln w="9525">
            <a:noFill/>
            <a:miter lim="800000"/>
            <a:headEnd/>
            <a:tailEnd/>
          </a:ln>
        </p:spPr>
      </p:pic>
      <p:pic>
        <p:nvPicPr>
          <p:cNvPr id="21511" name="Picture 22"/>
          <p:cNvPicPr>
            <a:picLocks noChangeAspect="1" noChangeArrowheads="1"/>
          </p:cNvPicPr>
          <p:nvPr/>
        </p:nvPicPr>
        <p:blipFill>
          <a:blip r:embed="rId4"/>
          <a:srcRect/>
          <a:stretch>
            <a:fillRect/>
          </a:stretch>
        </p:blipFill>
        <p:spPr bwMode="auto">
          <a:xfrm>
            <a:off x="6019800" y="4419600"/>
            <a:ext cx="2895600" cy="2171700"/>
          </a:xfrm>
          <a:prstGeom prst="rect">
            <a:avLst/>
          </a:prstGeom>
          <a:noFill/>
          <a:ln w="9525">
            <a:noFill/>
            <a:miter lim="800000"/>
            <a:headEnd/>
            <a:tailEnd/>
          </a:ln>
        </p:spPr>
      </p:pic>
      <p:grpSp>
        <p:nvGrpSpPr>
          <p:cNvPr id="21512" name="Group 24"/>
          <p:cNvGrpSpPr>
            <a:grpSpLocks/>
          </p:cNvGrpSpPr>
          <p:nvPr/>
        </p:nvGrpSpPr>
        <p:grpSpPr bwMode="auto">
          <a:xfrm>
            <a:off x="7315200" y="3733800"/>
            <a:ext cx="1676400" cy="1600200"/>
            <a:chOff x="3744" y="1584"/>
            <a:chExt cx="1056" cy="1008"/>
          </a:xfrm>
        </p:grpSpPr>
        <p:sp>
          <p:nvSpPr>
            <p:cNvPr id="21517" name="AutoShape 25"/>
            <p:cNvSpPr>
              <a:spLocks noChangeArrowheads="1"/>
            </p:cNvSpPr>
            <p:nvPr/>
          </p:nvSpPr>
          <p:spPr bwMode="auto">
            <a:xfrm>
              <a:off x="3744" y="1584"/>
              <a:ext cx="1056" cy="1008"/>
            </a:xfrm>
            <a:prstGeom prst="cloudCallout">
              <a:avLst>
                <a:gd name="adj1" fmla="val -43750"/>
                <a:gd name="adj2" fmla="val 70000"/>
              </a:avLst>
            </a:prstGeom>
            <a:solidFill>
              <a:schemeClr val="accent1"/>
            </a:solidFill>
            <a:ln w="9525">
              <a:solidFill>
                <a:schemeClr val="tx1"/>
              </a:solidFill>
              <a:round/>
              <a:headEnd/>
              <a:tailEnd/>
            </a:ln>
          </p:spPr>
          <p:txBody>
            <a:bodyPr/>
            <a:lstStyle/>
            <a:p>
              <a:pPr algn="ctr" eaLnBrk="0" hangingPunct="0"/>
              <a:endParaRPr lang="en-US" altLang="en-US">
                <a:solidFill>
                  <a:srgbClr val="FFFFFF"/>
                </a:solidFill>
                <a:latin typeface="Garamond" pitchFamily="18" charset="0"/>
              </a:endParaRPr>
            </a:p>
          </p:txBody>
        </p:sp>
        <p:sp>
          <p:nvSpPr>
            <p:cNvPr id="21518" name="Text Box 26"/>
            <p:cNvSpPr txBox="1">
              <a:spLocks noChangeArrowheads="1"/>
            </p:cNvSpPr>
            <p:nvPr/>
          </p:nvSpPr>
          <p:spPr bwMode="auto">
            <a:xfrm>
              <a:off x="3792" y="1728"/>
              <a:ext cx="960" cy="750"/>
            </a:xfrm>
            <a:prstGeom prst="rect">
              <a:avLst/>
            </a:prstGeom>
            <a:noFill/>
            <a:ln w="9525">
              <a:noFill/>
              <a:miter lim="800000"/>
              <a:headEnd/>
              <a:tailEnd/>
            </a:ln>
          </p:spPr>
          <p:txBody>
            <a:bodyPr>
              <a:spAutoFit/>
            </a:bodyPr>
            <a:lstStyle/>
            <a:p>
              <a:pPr algn="ctr" eaLnBrk="0" hangingPunct="0">
                <a:spcBef>
                  <a:spcPct val="50000"/>
                </a:spcBef>
              </a:pPr>
              <a:r>
                <a:rPr lang="en-US" altLang="en-US" dirty="0">
                  <a:solidFill>
                    <a:srgbClr val="FFFFFF"/>
                  </a:solidFill>
                  <a:latin typeface="Arial" charset="0"/>
                </a:rPr>
                <a:t>Does this body lotion contain </a:t>
              </a:r>
              <a:r>
                <a:rPr lang="en-US" altLang="en-US" dirty="0" err="1">
                  <a:solidFill>
                    <a:srgbClr val="FFFFFF"/>
                  </a:solidFill>
                  <a:latin typeface="Arial" charset="0"/>
                </a:rPr>
                <a:t>parabens</a:t>
              </a:r>
              <a:r>
                <a:rPr lang="en-US" altLang="en-US" dirty="0">
                  <a:solidFill>
                    <a:srgbClr val="FFFFFF"/>
                  </a:solidFill>
                  <a:latin typeface="Arial" charset="0"/>
                </a:rPr>
                <a:t>?</a:t>
              </a:r>
            </a:p>
          </p:txBody>
        </p:sp>
      </p:grpSp>
      <p:pic>
        <p:nvPicPr>
          <p:cNvPr id="21513" name="Picture 27"/>
          <p:cNvPicPr>
            <a:picLocks noChangeAspect="1" noChangeArrowheads="1"/>
          </p:cNvPicPr>
          <p:nvPr/>
        </p:nvPicPr>
        <p:blipFill>
          <a:blip r:embed="rId5"/>
          <a:srcRect/>
          <a:stretch>
            <a:fillRect/>
          </a:stretch>
        </p:blipFill>
        <p:spPr bwMode="auto">
          <a:xfrm>
            <a:off x="3581400" y="3581400"/>
            <a:ext cx="2012950" cy="3048000"/>
          </a:xfrm>
          <a:prstGeom prst="rect">
            <a:avLst/>
          </a:prstGeom>
          <a:noFill/>
          <a:ln w="9525">
            <a:noFill/>
            <a:miter lim="800000"/>
            <a:headEnd/>
            <a:tailEnd/>
          </a:ln>
        </p:spPr>
      </p:pic>
      <p:grpSp>
        <p:nvGrpSpPr>
          <p:cNvPr id="21514" name="Group 28"/>
          <p:cNvGrpSpPr>
            <a:grpSpLocks/>
          </p:cNvGrpSpPr>
          <p:nvPr/>
        </p:nvGrpSpPr>
        <p:grpSpPr bwMode="auto">
          <a:xfrm>
            <a:off x="2362200" y="2209800"/>
            <a:ext cx="1828800" cy="1600200"/>
            <a:chOff x="1824" y="1632"/>
            <a:chExt cx="1056" cy="864"/>
          </a:xfrm>
        </p:grpSpPr>
        <p:sp>
          <p:nvSpPr>
            <p:cNvPr id="21515" name="AutoShape 29"/>
            <p:cNvSpPr>
              <a:spLocks noChangeArrowheads="1"/>
            </p:cNvSpPr>
            <p:nvPr/>
          </p:nvSpPr>
          <p:spPr bwMode="auto">
            <a:xfrm>
              <a:off x="1824" y="1632"/>
              <a:ext cx="1056" cy="864"/>
            </a:xfrm>
            <a:prstGeom prst="cloudCallout">
              <a:avLst>
                <a:gd name="adj1" fmla="val 60796"/>
                <a:gd name="adj2" fmla="val 70042"/>
              </a:avLst>
            </a:prstGeom>
            <a:solidFill>
              <a:schemeClr val="accent1"/>
            </a:solidFill>
            <a:ln w="9525">
              <a:solidFill>
                <a:schemeClr val="tx1"/>
              </a:solidFill>
              <a:round/>
              <a:headEnd/>
              <a:tailEnd/>
            </a:ln>
          </p:spPr>
          <p:txBody>
            <a:bodyPr/>
            <a:lstStyle/>
            <a:p>
              <a:pPr algn="ctr" eaLnBrk="0" hangingPunct="0"/>
              <a:endParaRPr lang="en-US" altLang="en-US">
                <a:solidFill>
                  <a:srgbClr val="FFFFFF"/>
                </a:solidFill>
                <a:latin typeface="Garamond" pitchFamily="18" charset="0"/>
              </a:endParaRPr>
            </a:p>
          </p:txBody>
        </p:sp>
        <p:sp>
          <p:nvSpPr>
            <p:cNvPr id="21516" name="Text Box 30"/>
            <p:cNvSpPr txBox="1">
              <a:spLocks noChangeArrowheads="1"/>
            </p:cNvSpPr>
            <p:nvPr/>
          </p:nvSpPr>
          <p:spPr bwMode="auto">
            <a:xfrm>
              <a:off x="1920" y="1728"/>
              <a:ext cx="960" cy="756"/>
            </a:xfrm>
            <a:prstGeom prst="rect">
              <a:avLst/>
            </a:prstGeom>
            <a:noFill/>
            <a:ln w="9525">
              <a:noFill/>
              <a:miter lim="800000"/>
              <a:headEnd/>
              <a:tailEnd/>
            </a:ln>
          </p:spPr>
          <p:txBody>
            <a:bodyPr>
              <a:spAutoFit/>
            </a:bodyPr>
            <a:lstStyle/>
            <a:p>
              <a:pPr algn="ctr" eaLnBrk="0" hangingPunct="0">
                <a:spcBef>
                  <a:spcPct val="50000"/>
                </a:spcBef>
              </a:pPr>
              <a:r>
                <a:rPr lang="en-US" altLang="en-US" dirty="0">
                  <a:solidFill>
                    <a:srgbClr val="FFFFFF"/>
                  </a:solidFill>
                  <a:latin typeface="Arial" charset="0"/>
                </a:rPr>
                <a:t>Are the O</a:t>
              </a:r>
              <a:r>
                <a:rPr lang="en-US" altLang="en-US" baseline="-25000" dirty="0">
                  <a:solidFill>
                    <a:srgbClr val="FFFFFF"/>
                  </a:solidFill>
                  <a:latin typeface="Arial" charset="0"/>
                </a:rPr>
                <a:t>3</a:t>
              </a:r>
              <a:r>
                <a:rPr lang="en-US" altLang="en-US" dirty="0">
                  <a:solidFill>
                    <a:srgbClr val="FFFFFF"/>
                  </a:solidFill>
                  <a:latin typeface="Arial" charset="0"/>
                </a:rPr>
                <a:t> levels too high today to jog?</a:t>
              </a:r>
            </a:p>
          </p:txBody>
        </p:sp>
      </p:grpSp>
    </p:spTree>
    <p:extLst>
      <p:ext uri="{BB962C8B-B14F-4D97-AF65-F5344CB8AC3E}">
        <p14:creationId xmlns:p14="http://schemas.microsoft.com/office/powerpoint/2010/main" val="23860645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0"/>
            <a:ext cx="8229600" cy="1143000"/>
          </a:xfrm>
          <a:prstGeom prst="rect">
            <a:avLst/>
          </a:prstGeom>
          <a:noFill/>
          <a:ln w="9525">
            <a:noFill/>
            <a:miter lim="800000"/>
            <a:headEnd/>
            <a:tailEnd/>
          </a:ln>
          <a:effectLst/>
        </p:spPr>
        <p:txBody>
          <a:bodyPr anchor="ctr"/>
          <a:lstStyle/>
          <a:p>
            <a:pPr algn="ctr">
              <a:defRPr/>
            </a:pPr>
            <a:r>
              <a:rPr lang="en-US" sz="4000" b="1" kern="0" dirty="0">
                <a:solidFill>
                  <a:srgbClr val="FFFF00"/>
                </a:solidFill>
                <a:effectLst>
                  <a:outerShdw blurRad="38100" dist="38100" dir="2700000" algn="tl">
                    <a:srgbClr val="000000"/>
                  </a:outerShdw>
                </a:effectLst>
                <a:latin typeface="Arial" charset="0"/>
              </a:rPr>
              <a:t>Dose</a:t>
            </a:r>
            <a:r>
              <a:rPr lang="en-US" sz="4000" b="1" kern="0" dirty="0" smtClean="0">
                <a:solidFill>
                  <a:srgbClr val="FFFF00"/>
                </a:solidFill>
                <a:effectLst>
                  <a:outerShdw blurRad="38100" dist="38100" dir="2700000" algn="tl">
                    <a:srgbClr val="000000"/>
                  </a:outerShdw>
                </a:effectLst>
                <a:latin typeface="Arial" charset="0"/>
              </a:rPr>
              <a:t>-Effect </a:t>
            </a:r>
            <a:r>
              <a:rPr lang="en-US" sz="4000" b="1" kern="0" dirty="0">
                <a:solidFill>
                  <a:srgbClr val="FFFF00"/>
                </a:solidFill>
                <a:effectLst>
                  <a:outerShdw blurRad="38100" dist="38100" dir="2700000" algn="tl">
                    <a:srgbClr val="000000"/>
                  </a:outerShdw>
                </a:effectLst>
                <a:latin typeface="Arial" charset="0"/>
              </a:rPr>
              <a:t>Curves</a:t>
            </a:r>
          </a:p>
        </p:txBody>
      </p:sp>
      <p:pic>
        <p:nvPicPr>
          <p:cNvPr id="52226" name="Picture 6"/>
          <p:cNvPicPr>
            <a:picLocks noChangeAspect="1" noChangeArrowheads="1"/>
          </p:cNvPicPr>
          <p:nvPr/>
        </p:nvPicPr>
        <p:blipFill>
          <a:blip r:embed="rId3"/>
          <a:srcRect/>
          <a:stretch>
            <a:fillRect/>
          </a:stretch>
        </p:blipFill>
        <p:spPr bwMode="auto">
          <a:xfrm>
            <a:off x="936625" y="2590800"/>
            <a:ext cx="7270750" cy="3581400"/>
          </a:xfrm>
          <a:prstGeom prst="rect">
            <a:avLst/>
          </a:prstGeom>
          <a:noFill/>
          <a:ln w="9525">
            <a:noFill/>
            <a:miter lim="800000"/>
            <a:headEnd/>
            <a:tailEnd/>
          </a:ln>
        </p:spPr>
      </p:pic>
      <p:sp>
        <p:nvSpPr>
          <p:cNvPr id="11" name="Rectangle 10"/>
          <p:cNvSpPr/>
          <p:nvPr/>
        </p:nvSpPr>
        <p:spPr>
          <a:xfrm>
            <a:off x="381000" y="990600"/>
            <a:ext cx="6442075" cy="400110"/>
          </a:xfrm>
          <a:prstGeom prst="rect">
            <a:avLst/>
          </a:prstGeom>
        </p:spPr>
        <p:txBody>
          <a:bodyPr wrap="square">
            <a:spAutoFit/>
          </a:bodyPr>
          <a:lstStyle/>
          <a:p>
            <a:pPr algn="ctr">
              <a:defRPr/>
            </a:pPr>
            <a:r>
              <a:rPr lang="en-US" sz="2000" b="1" kern="0" dirty="0" smtClean="0">
                <a:solidFill>
                  <a:srgbClr val="FFFF00"/>
                </a:solidFill>
                <a:effectLst>
                  <a:outerShdw blurRad="38100" dist="38100" dir="2700000" algn="tl">
                    <a:srgbClr val="000000"/>
                  </a:outerShdw>
                </a:effectLst>
                <a:latin typeface="Arial" pitchFamily="34" charset="0"/>
                <a:cs typeface="Arial" pitchFamily="34" charset="0"/>
              </a:rPr>
              <a:t>Conceptually: An individual </a:t>
            </a:r>
            <a:r>
              <a:rPr lang="en-US" sz="2000" b="1" kern="0" dirty="0">
                <a:solidFill>
                  <a:srgbClr val="FFFF00"/>
                </a:solidFill>
                <a:effectLst>
                  <a:outerShdw blurRad="38100" dist="38100" dir="2700000" algn="tl">
                    <a:srgbClr val="000000"/>
                  </a:outerShdw>
                </a:effectLst>
                <a:latin typeface="Arial" pitchFamily="34" charset="0"/>
                <a:cs typeface="Arial" pitchFamily="34" charset="0"/>
              </a:rPr>
              <a:t>dose–response curve</a:t>
            </a:r>
          </a:p>
        </p:txBody>
      </p:sp>
      <p:pic>
        <p:nvPicPr>
          <p:cNvPr id="52228" name="Picture 6" descr="http://ts1.mm.bing.net/th?id=H.4629000872984856&amp;pid=1.7&amp;w=163&amp;h=188&amp;c=7&amp;rs=1"/>
          <p:cNvPicPr>
            <a:picLocks noChangeAspect="1" noChangeArrowheads="1"/>
          </p:cNvPicPr>
          <p:nvPr/>
        </p:nvPicPr>
        <p:blipFill>
          <a:blip r:embed="rId4"/>
          <a:srcRect/>
          <a:stretch>
            <a:fillRect/>
          </a:stretch>
        </p:blipFill>
        <p:spPr bwMode="auto">
          <a:xfrm>
            <a:off x="7431088" y="571500"/>
            <a:ext cx="1552575" cy="1790700"/>
          </a:xfrm>
          <a:prstGeom prst="rect">
            <a:avLst/>
          </a:prstGeom>
          <a:noFill/>
          <a:ln w="9525">
            <a:noFill/>
            <a:miter lim="800000"/>
            <a:headEnd/>
            <a:tailEnd/>
          </a:ln>
        </p:spPr>
      </p:pic>
    </p:spTree>
    <p:extLst>
      <p:ext uri="{BB962C8B-B14F-4D97-AF65-F5344CB8AC3E}">
        <p14:creationId xmlns:p14="http://schemas.microsoft.com/office/powerpoint/2010/main" val="1980856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Francis Gal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0825"/>
            <a:ext cx="3048000"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3"/>
          <p:cNvSpPr>
            <a:spLocks noChangeArrowheads="1"/>
          </p:cNvSpPr>
          <p:nvPr/>
        </p:nvSpPr>
        <p:spPr bwMode="auto">
          <a:xfrm>
            <a:off x="3784600" y="2743200"/>
            <a:ext cx="45720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2400"/>
              <a:t>Eugenics is the science which deals with all influences which improve the inborn qualities of a race; also with those which develop them to the utmost advantage.</a:t>
            </a:r>
            <a:endParaRPr lang="en-US" altLang="en-US" sz="2400" i="1"/>
          </a:p>
          <a:p>
            <a:pPr>
              <a:spcBef>
                <a:spcPct val="0"/>
              </a:spcBef>
              <a:buFontTx/>
              <a:buNone/>
            </a:pPr>
            <a:r>
              <a:rPr lang="en-US" altLang="en-US" sz="2400" i="1"/>
              <a:t>Sir Francis Galton, 1904</a:t>
            </a:r>
            <a:r>
              <a:rPr lang="en-US" altLang="en-US" sz="2400"/>
              <a:t> </a:t>
            </a:r>
          </a:p>
        </p:txBody>
      </p:sp>
      <p:sp>
        <p:nvSpPr>
          <p:cNvPr id="56324" name="Rectangle 2"/>
          <p:cNvSpPr>
            <a:spLocks noChangeArrowheads="1"/>
          </p:cNvSpPr>
          <p:nvPr/>
        </p:nvSpPr>
        <p:spPr bwMode="auto">
          <a:xfrm>
            <a:off x="2667000" y="57150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http://wellcomelibrary.org/content/2843/23971/francis-galton.jpg</a:t>
            </a:r>
          </a:p>
        </p:txBody>
      </p:sp>
      <p:sp>
        <p:nvSpPr>
          <p:cNvPr id="56325" name="TextBox 3"/>
          <p:cNvSpPr txBox="1">
            <a:spLocks noChangeArrowheads="1"/>
          </p:cNvSpPr>
          <p:nvPr/>
        </p:nvSpPr>
        <p:spPr bwMode="auto">
          <a:xfrm>
            <a:off x="1676400" y="228600"/>
            <a:ext cx="6934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4800"/>
              <a:t>American Eugenics Society</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0"/>
            <a:ext cx="8229600" cy="1143000"/>
          </a:xfrm>
          <a:prstGeom prst="rect">
            <a:avLst/>
          </a:prstGeom>
          <a:noFill/>
          <a:ln w="9525">
            <a:noFill/>
            <a:miter lim="800000"/>
            <a:headEnd/>
            <a:tailEnd/>
          </a:ln>
          <a:effectLst/>
        </p:spPr>
        <p:txBody>
          <a:bodyPr anchor="ctr"/>
          <a:lstStyle/>
          <a:p>
            <a:pPr algn="ctr">
              <a:defRPr/>
            </a:pPr>
            <a:r>
              <a:rPr lang="en-US" sz="4000" b="1" kern="0" dirty="0">
                <a:solidFill>
                  <a:srgbClr val="FFFF00"/>
                </a:solidFill>
                <a:effectLst>
                  <a:outerShdw blurRad="38100" dist="38100" dir="2700000" algn="tl">
                    <a:srgbClr val="000000"/>
                  </a:outerShdw>
                </a:effectLst>
                <a:latin typeface="Arial" charset="0"/>
              </a:rPr>
              <a:t>Dose-Response Curves</a:t>
            </a:r>
          </a:p>
        </p:txBody>
      </p:sp>
      <p:sp>
        <p:nvSpPr>
          <p:cNvPr id="7" name="Rectangle 6"/>
          <p:cNvSpPr/>
          <p:nvPr/>
        </p:nvSpPr>
        <p:spPr>
          <a:xfrm>
            <a:off x="2462890" y="1430338"/>
            <a:ext cx="4218222" cy="400110"/>
          </a:xfrm>
          <a:prstGeom prst="rect">
            <a:avLst/>
          </a:prstGeom>
        </p:spPr>
        <p:txBody>
          <a:bodyPr wrap="none">
            <a:spAutoFit/>
          </a:bodyPr>
          <a:lstStyle/>
          <a:p>
            <a:pPr algn="ctr">
              <a:defRPr/>
            </a:pPr>
            <a:r>
              <a:rPr lang="en-US" sz="2000" b="1" kern="0" dirty="0">
                <a:solidFill>
                  <a:srgbClr val="FFFF00"/>
                </a:solidFill>
                <a:effectLst>
                  <a:outerShdw blurRad="38100" dist="38100" dir="2700000" algn="tl">
                    <a:srgbClr val="000000"/>
                  </a:outerShdw>
                </a:effectLst>
                <a:latin typeface="Arial" pitchFamily="34" charset="0"/>
                <a:cs typeface="Arial" pitchFamily="34" charset="0"/>
              </a:rPr>
              <a:t>Population dose–response curve </a:t>
            </a:r>
          </a:p>
        </p:txBody>
      </p:sp>
      <p:pic>
        <p:nvPicPr>
          <p:cNvPr id="54275" name="Picture 6"/>
          <p:cNvPicPr>
            <a:picLocks noChangeAspect="1" noChangeArrowheads="1"/>
          </p:cNvPicPr>
          <p:nvPr/>
        </p:nvPicPr>
        <p:blipFill>
          <a:blip r:embed="rId3"/>
          <a:srcRect/>
          <a:stretch>
            <a:fillRect/>
          </a:stretch>
        </p:blipFill>
        <p:spPr bwMode="auto">
          <a:xfrm>
            <a:off x="1447800" y="2209800"/>
            <a:ext cx="5943600" cy="4416425"/>
          </a:xfrm>
          <a:prstGeom prst="rect">
            <a:avLst/>
          </a:prstGeom>
          <a:noFill/>
          <a:ln w="9525">
            <a:noFill/>
            <a:miter lim="800000"/>
            <a:headEnd/>
            <a:tailEnd/>
          </a:ln>
        </p:spPr>
      </p:pic>
      <p:pic>
        <p:nvPicPr>
          <p:cNvPr id="54276" name="Picture 6" descr="http://www.ypte.org.uk/UserFiles/Image/crowd.jpg"/>
          <p:cNvPicPr>
            <a:picLocks noChangeAspect="1" noChangeArrowheads="1"/>
          </p:cNvPicPr>
          <p:nvPr/>
        </p:nvPicPr>
        <p:blipFill>
          <a:blip r:embed="rId4"/>
          <a:srcRect/>
          <a:stretch>
            <a:fillRect/>
          </a:stretch>
        </p:blipFill>
        <p:spPr bwMode="auto">
          <a:xfrm>
            <a:off x="228600" y="838200"/>
            <a:ext cx="1958975" cy="1235075"/>
          </a:xfrm>
          <a:prstGeom prst="rect">
            <a:avLst/>
          </a:prstGeom>
          <a:noFill/>
          <a:ln w="9525">
            <a:noFill/>
            <a:miter lim="800000"/>
            <a:headEnd/>
            <a:tailEnd/>
          </a:ln>
        </p:spPr>
      </p:pic>
    </p:spTree>
    <p:extLst>
      <p:ext uri="{BB962C8B-B14F-4D97-AF65-F5344CB8AC3E}">
        <p14:creationId xmlns:p14="http://schemas.microsoft.com/office/powerpoint/2010/main" val="22562229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682750"/>
            <a:ext cx="8537575"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1379" name="Rectangle 3"/>
          <p:cNvSpPr>
            <a:spLocks noGrp="1" noChangeArrowheads="1"/>
          </p:cNvSpPr>
          <p:nvPr>
            <p:ph type="ctrTitle"/>
          </p:nvPr>
        </p:nvSpPr>
        <p:spPr>
          <a:xfrm>
            <a:off x="673100" y="203200"/>
            <a:ext cx="7772400" cy="673100"/>
          </a:xfrm>
        </p:spPr>
        <p:txBody>
          <a:bodyPr/>
          <a:lstStyle/>
          <a:p>
            <a:r>
              <a:rPr lang="en-US" altLang="en-US" sz="3200" smtClean="0"/>
              <a:t>Dose-Response Plot for these Mice</a:t>
            </a:r>
            <a:endParaRPr lang="en-US" altLang="en-US" smtClean="0"/>
          </a:p>
        </p:txBody>
      </p:sp>
      <p:sp>
        <p:nvSpPr>
          <p:cNvPr id="328708" name="Rectangle 4"/>
          <p:cNvSpPr>
            <a:spLocks noGrp="1" noChangeArrowheads="1"/>
          </p:cNvSpPr>
          <p:nvPr>
            <p:ph type="subTitle" idx="1"/>
          </p:nvPr>
        </p:nvSpPr>
        <p:spPr>
          <a:xfrm>
            <a:off x="1295400" y="1092200"/>
            <a:ext cx="7086600" cy="736600"/>
          </a:xfrm>
          <a:solidFill>
            <a:schemeClr val="bg1"/>
          </a:solidFill>
          <a:ln w="12700">
            <a:solidFill>
              <a:schemeClr val="tx1"/>
            </a:solidFill>
            <a:miter lim="800000"/>
            <a:headEnd/>
            <a:tailEnd/>
          </a:ln>
        </p:spPr>
        <p:txBody>
          <a:bodyPr/>
          <a:lstStyle/>
          <a:p>
            <a:pPr>
              <a:lnSpc>
                <a:spcPct val="111000"/>
              </a:lnSpc>
              <a:spcBef>
                <a:spcPct val="2000"/>
              </a:spcBef>
            </a:pPr>
            <a:r>
              <a:rPr lang="en-US" altLang="en-US" sz="2000" smtClean="0"/>
              <a:t>Likelihood of effect at low dose?</a:t>
            </a:r>
          </a:p>
        </p:txBody>
      </p:sp>
      <p:sp>
        <p:nvSpPr>
          <p:cNvPr id="6" name="Parallelogram 1"/>
          <p:cNvSpPr>
            <a:spLocks noChangeArrowheads="1"/>
          </p:cNvSpPr>
          <p:nvPr/>
        </p:nvSpPr>
        <p:spPr bwMode="auto">
          <a:xfrm>
            <a:off x="1725613" y="5848985"/>
            <a:ext cx="215900" cy="107950"/>
          </a:xfrm>
          <a:prstGeom prst="parallelogram">
            <a:avLst>
              <a:gd name="adj" fmla="val 24722"/>
            </a:avLst>
          </a:prstGeom>
          <a:solidFill>
            <a:srgbClr val="F4D108"/>
          </a:solidFill>
          <a:ln w="12700">
            <a:solidFill>
              <a:schemeClr val="tx1"/>
            </a:solidFill>
            <a:round/>
            <a:headEnd/>
            <a:tailEnd type="triangle" w="med" len="med"/>
          </a:ln>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0" hangingPunct="0"/>
            <a:endParaRPr lang="en-US" altLang="en-US">
              <a:solidFill>
                <a:srgbClr val="000000"/>
              </a:solidFill>
              <a:cs typeface="+mn-cs"/>
            </a:endParaRPr>
          </a:p>
        </p:txBody>
      </p:sp>
    </p:spTree>
    <p:extLst>
      <p:ext uri="{BB962C8B-B14F-4D97-AF65-F5344CB8AC3E}">
        <p14:creationId xmlns:p14="http://schemas.microsoft.com/office/powerpoint/2010/main" val="3045383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8708">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870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08"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813" y="1268413"/>
            <a:ext cx="8231187"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3427" name="Rectangle 3"/>
          <p:cNvSpPr>
            <a:spLocks noGrp="1" noChangeArrowheads="1"/>
          </p:cNvSpPr>
          <p:nvPr>
            <p:ph type="ctrTitle"/>
          </p:nvPr>
        </p:nvSpPr>
        <p:spPr>
          <a:xfrm>
            <a:off x="292100" y="203200"/>
            <a:ext cx="8509000" cy="673100"/>
          </a:xfrm>
        </p:spPr>
        <p:txBody>
          <a:bodyPr/>
          <a:lstStyle/>
          <a:p>
            <a:r>
              <a:rPr lang="en-US" altLang="en-US" sz="2400" smtClean="0"/>
              <a:t>Dose Response Model</a:t>
            </a:r>
            <a:br>
              <a:rPr lang="en-US" altLang="en-US" sz="2400" smtClean="0"/>
            </a:br>
            <a:r>
              <a:rPr lang="en-US" altLang="en-US" sz="2400" smtClean="0"/>
              <a:t>				</a:t>
            </a:r>
            <a:endParaRPr lang="en-US" altLang="en-US" smtClean="0"/>
          </a:p>
        </p:txBody>
      </p:sp>
      <p:sp>
        <p:nvSpPr>
          <p:cNvPr id="103428" name="Rectangle 4"/>
          <p:cNvSpPr>
            <a:spLocks noGrp="1" noChangeArrowheads="1"/>
          </p:cNvSpPr>
          <p:nvPr>
            <p:ph type="subTitle" idx="1"/>
          </p:nvPr>
        </p:nvSpPr>
        <p:spPr>
          <a:xfrm>
            <a:off x="1219200" y="1092200"/>
            <a:ext cx="7721600" cy="457200"/>
          </a:xfrm>
          <a:solidFill>
            <a:schemeClr val="bg1"/>
          </a:solidFill>
          <a:ln w="12700">
            <a:solidFill>
              <a:schemeClr val="tx1"/>
            </a:solidFill>
            <a:miter lim="800000"/>
            <a:headEnd/>
            <a:tailEnd/>
          </a:ln>
        </p:spPr>
        <p:txBody>
          <a:bodyPr/>
          <a:lstStyle/>
          <a:p>
            <a:pPr algn="l">
              <a:lnSpc>
                <a:spcPct val="111000"/>
              </a:lnSpc>
              <a:spcBef>
                <a:spcPct val="2000"/>
              </a:spcBef>
            </a:pPr>
            <a:r>
              <a:rPr lang="en-US" altLang="en-US" smtClean="0"/>
              <a:t>Safe dose?       Likelihood of effect at low dose?</a:t>
            </a:r>
          </a:p>
        </p:txBody>
      </p:sp>
      <p:sp>
        <p:nvSpPr>
          <p:cNvPr id="103429" name="Text Box 5"/>
          <p:cNvSpPr txBox="1">
            <a:spLocks noChangeArrowheads="1"/>
          </p:cNvSpPr>
          <p:nvPr/>
        </p:nvSpPr>
        <p:spPr bwMode="auto">
          <a:xfrm>
            <a:off x="4657725" y="4403725"/>
            <a:ext cx="2446338" cy="36671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0" hangingPunct="0"/>
            <a:r>
              <a:rPr lang="en-US" altLang="en-US" sz="1800" b="1">
                <a:solidFill>
                  <a:srgbClr val="000000"/>
                </a:solidFill>
                <a:latin typeface="Helvetica" charset="0"/>
                <a:cs typeface="+mn-cs"/>
              </a:rPr>
              <a:t>TD50 or LD50</a:t>
            </a:r>
          </a:p>
        </p:txBody>
      </p:sp>
      <p:sp>
        <p:nvSpPr>
          <p:cNvPr id="103430" name="Text Box 6"/>
          <p:cNvSpPr txBox="1">
            <a:spLocks noChangeArrowheads="1"/>
          </p:cNvSpPr>
          <p:nvPr/>
        </p:nvSpPr>
        <p:spPr bwMode="auto">
          <a:xfrm>
            <a:off x="2257425" y="2930525"/>
            <a:ext cx="2370138" cy="54927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0" hangingPunct="0"/>
            <a:r>
              <a:rPr lang="en-US" altLang="en-US" sz="1800" b="1">
                <a:solidFill>
                  <a:srgbClr val="000000"/>
                </a:solidFill>
                <a:latin typeface="Helvetica" charset="0"/>
                <a:cs typeface="+mn-cs"/>
              </a:rPr>
              <a:t>LOAEL </a:t>
            </a:r>
            <a:r>
              <a:rPr lang="en-US" altLang="en-US" sz="1200" b="1">
                <a:solidFill>
                  <a:srgbClr val="000000"/>
                </a:solidFill>
                <a:latin typeface="Helvetica" charset="0"/>
                <a:cs typeface="+mn-cs"/>
              </a:rPr>
              <a:t>(lowest observed adverse effect level)</a:t>
            </a:r>
            <a:endParaRPr lang="en-US" altLang="en-US" sz="1800" b="1">
              <a:solidFill>
                <a:srgbClr val="000000"/>
              </a:solidFill>
              <a:latin typeface="Helvetica" charset="0"/>
              <a:cs typeface="+mn-cs"/>
            </a:endParaRPr>
          </a:p>
        </p:txBody>
      </p:sp>
      <p:sp>
        <p:nvSpPr>
          <p:cNvPr id="103431" name="Text Box 7"/>
          <p:cNvSpPr txBox="1">
            <a:spLocks noChangeArrowheads="1"/>
          </p:cNvSpPr>
          <p:nvPr/>
        </p:nvSpPr>
        <p:spPr bwMode="auto">
          <a:xfrm>
            <a:off x="1355725" y="6207125"/>
            <a:ext cx="2446338" cy="36671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0" hangingPunct="0"/>
            <a:r>
              <a:rPr lang="en-US" altLang="en-US" sz="1800" b="1">
                <a:solidFill>
                  <a:srgbClr val="000000"/>
                </a:solidFill>
                <a:latin typeface="Helvetica" charset="0"/>
                <a:cs typeface="+mn-cs"/>
              </a:rPr>
              <a:t>Low-dose region</a:t>
            </a:r>
          </a:p>
        </p:txBody>
      </p:sp>
      <p:sp>
        <p:nvSpPr>
          <p:cNvPr id="103432" name="Line 8"/>
          <p:cNvSpPr>
            <a:spLocks noChangeShapeType="1"/>
          </p:cNvSpPr>
          <p:nvPr/>
        </p:nvSpPr>
        <p:spPr bwMode="auto">
          <a:xfrm flipH="1" flipV="1">
            <a:off x="1625600" y="5715000"/>
            <a:ext cx="215900" cy="457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en-US" sz="2400">
              <a:solidFill>
                <a:srgbClr val="000000"/>
              </a:solidFill>
              <a:latin typeface="Times New Roman" pitchFamily="18" charset="0"/>
              <a:ea typeface="MS PGothic" pitchFamily="34" charset="-128"/>
              <a:cs typeface="+mn-cs"/>
            </a:endParaRPr>
          </a:p>
        </p:txBody>
      </p:sp>
      <p:sp>
        <p:nvSpPr>
          <p:cNvPr id="103433" name="Line 9"/>
          <p:cNvSpPr>
            <a:spLocks noChangeShapeType="1"/>
          </p:cNvSpPr>
          <p:nvPr/>
        </p:nvSpPr>
        <p:spPr bwMode="auto">
          <a:xfrm flipH="1">
            <a:off x="3111500" y="3479800"/>
            <a:ext cx="38100" cy="1828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en-US" sz="2400">
              <a:solidFill>
                <a:srgbClr val="000000"/>
              </a:solidFill>
              <a:latin typeface="Times New Roman" pitchFamily="18" charset="0"/>
              <a:ea typeface="MS PGothic" pitchFamily="34" charset="-128"/>
              <a:cs typeface="+mn-cs"/>
            </a:endParaRPr>
          </a:p>
        </p:txBody>
      </p:sp>
      <p:sp>
        <p:nvSpPr>
          <p:cNvPr id="103434" name="Line 10"/>
          <p:cNvSpPr>
            <a:spLocks noChangeShapeType="1"/>
          </p:cNvSpPr>
          <p:nvPr/>
        </p:nvSpPr>
        <p:spPr bwMode="auto">
          <a:xfrm>
            <a:off x="4584700" y="3632200"/>
            <a:ext cx="0" cy="20701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en-US" sz="2400">
              <a:solidFill>
                <a:srgbClr val="000000"/>
              </a:solidFill>
              <a:latin typeface="Times New Roman" pitchFamily="18" charset="0"/>
              <a:ea typeface="MS PGothic" pitchFamily="34" charset="-128"/>
              <a:cs typeface="+mn-cs"/>
            </a:endParaRPr>
          </a:p>
        </p:txBody>
      </p:sp>
      <p:sp>
        <p:nvSpPr>
          <p:cNvPr id="103435" name="Text Box 11"/>
          <p:cNvSpPr txBox="1">
            <a:spLocks noChangeArrowheads="1"/>
          </p:cNvSpPr>
          <p:nvPr/>
        </p:nvSpPr>
        <p:spPr bwMode="auto">
          <a:xfrm>
            <a:off x="1508125" y="3565525"/>
            <a:ext cx="1493838" cy="73183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0" hangingPunct="0"/>
            <a:r>
              <a:rPr lang="en-US" altLang="en-US" sz="1800" b="1">
                <a:solidFill>
                  <a:srgbClr val="000000"/>
                </a:solidFill>
                <a:latin typeface="Helvetica" charset="0"/>
                <a:cs typeface="+mn-cs"/>
              </a:rPr>
              <a:t>NOAEL </a:t>
            </a:r>
            <a:r>
              <a:rPr lang="en-US" altLang="en-US" sz="1200" b="1">
                <a:solidFill>
                  <a:srgbClr val="000000"/>
                </a:solidFill>
                <a:latin typeface="Helvetica" charset="0"/>
                <a:cs typeface="+mn-cs"/>
              </a:rPr>
              <a:t>(no observed adverse effect level)</a:t>
            </a:r>
            <a:endParaRPr lang="en-US" altLang="en-US" sz="1800" b="1">
              <a:solidFill>
                <a:srgbClr val="000000"/>
              </a:solidFill>
              <a:latin typeface="Helvetica" charset="0"/>
              <a:cs typeface="+mn-cs"/>
            </a:endParaRPr>
          </a:p>
        </p:txBody>
      </p:sp>
      <p:sp>
        <p:nvSpPr>
          <p:cNvPr id="103436" name="Line 12"/>
          <p:cNvSpPr>
            <a:spLocks noChangeShapeType="1"/>
          </p:cNvSpPr>
          <p:nvPr/>
        </p:nvSpPr>
        <p:spPr bwMode="auto">
          <a:xfrm flipH="1">
            <a:off x="1752600" y="4254500"/>
            <a:ext cx="330200" cy="14351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en-US" sz="2400">
              <a:solidFill>
                <a:srgbClr val="000000"/>
              </a:solidFill>
              <a:latin typeface="Times New Roman" pitchFamily="18" charset="0"/>
              <a:ea typeface="MS PGothic" pitchFamily="34" charset="-128"/>
              <a:cs typeface="+mn-cs"/>
            </a:endParaRPr>
          </a:p>
        </p:txBody>
      </p:sp>
      <p:sp>
        <p:nvSpPr>
          <p:cNvPr id="103437" name="Parallelogram 1"/>
          <p:cNvSpPr>
            <a:spLocks noChangeArrowheads="1"/>
          </p:cNvSpPr>
          <p:nvPr/>
        </p:nvSpPr>
        <p:spPr bwMode="auto">
          <a:xfrm>
            <a:off x="1617663" y="5635625"/>
            <a:ext cx="215900" cy="107950"/>
          </a:xfrm>
          <a:prstGeom prst="parallelogram">
            <a:avLst>
              <a:gd name="adj" fmla="val 24722"/>
            </a:avLst>
          </a:prstGeom>
          <a:solidFill>
            <a:srgbClr val="F4D108"/>
          </a:solidFill>
          <a:ln w="12700">
            <a:solidFill>
              <a:schemeClr val="tx1"/>
            </a:solidFill>
            <a:round/>
            <a:headEnd/>
            <a:tailEnd type="triangle" w="med" len="med"/>
          </a:ln>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0" hangingPunct="0"/>
            <a:endParaRPr lang="en-US" altLang="en-US">
              <a:solidFill>
                <a:srgbClr val="000000"/>
              </a:solidFill>
              <a:cs typeface="+mn-cs"/>
            </a:endParaRPr>
          </a:p>
        </p:txBody>
      </p:sp>
    </p:spTree>
    <p:extLst>
      <p:ext uri="{BB962C8B-B14F-4D97-AF65-F5344CB8AC3E}">
        <p14:creationId xmlns:p14="http://schemas.microsoft.com/office/powerpoint/2010/main" val="34077200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0"/>
            <a:ext cx="8550275" cy="904875"/>
          </a:xfrm>
        </p:spPr>
        <p:txBody>
          <a:bodyPr/>
          <a:lstStyle/>
          <a:p>
            <a:pPr algn="ctr"/>
            <a:r>
              <a:rPr lang="en-US" altLang="en-US" sz="3200" smtClean="0"/>
              <a:t/>
            </a:r>
            <a:br>
              <a:rPr lang="en-US" altLang="en-US" sz="3200" smtClean="0"/>
            </a:br>
            <a:r>
              <a:rPr lang="en-US" altLang="en-US" sz="3200" smtClean="0"/>
              <a:t>Non-Cancer Risk Assessment</a:t>
            </a:r>
          </a:p>
        </p:txBody>
      </p:sp>
      <p:sp>
        <p:nvSpPr>
          <p:cNvPr id="105475" name="Rectangle 3"/>
          <p:cNvSpPr>
            <a:spLocks noGrp="1" noChangeArrowheads="1"/>
          </p:cNvSpPr>
          <p:nvPr>
            <p:ph type="body" idx="1"/>
          </p:nvPr>
        </p:nvSpPr>
        <p:spPr>
          <a:xfrm>
            <a:off x="587375" y="1189038"/>
            <a:ext cx="7162800" cy="2541587"/>
          </a:xfrm>
        </p:spPr>
        <p:txBody>
          <a:bodyPr/>
          <a:lstStyle/>
          <a:p>
            <a:pPr>
              <a:lnSpc>
                <a:spcPct val="90000"/>
              </a:lnSpc>
            </a:pPr>
            <a:r>
              <a:rPr lang="en-US" altLang="en-US" sz="2800" smtClean="0">
                <a:solidFill>
                  <a:srgbClr val="6B0F13"/>
                </a:solidFill>
              </a:rPr>
              <a:t>Reference Dose (RfD)</a:t>
            </a:r>
          </a:p>
          <a:p>
            <a:pPr>
              <a:lnSpc>
                <a:spcPct val="90000"/>
              </a:lnSpc>
              <a:buFont typeface="Wingdings" pitchFamily="2" charset="2"/>
              <a:buChar char="Ø"/>
            </a:pPr>
            <a:r>
              <a:rPr lang="en-US" altLang="en-US" sz="2800" b="0" smtClean="0"/>
              <a:t>an estimate of the daily acute or chronic exposure … that is likely to be without risk of adverse effects</a:t>
            </a:r>
            <a:endParaRPr lang="en-US" altLang="en-US" sz="2800" smtClean="0">
              <a:solidFill>
                <a:srgbClr val="6B0F13"/>
              </a:solidFill>
            </a:endParaRPr>
          </a:p>
          <a:p>
            <a:pPr>
              <a:lnSpc>
                <a:spcPct val="90000"/>
              </a:lnSpc>
              <a:buFont typeface="Monotype Sorts" charset="2"/>
              <a:buNone/>
            </a:pPr>
            <a:endParaRPr lang="en-US" altLang="en-US" sz="2800" smtClean="0">
              <a:solidFill>
                <a:srgbClr val="6B0F13"/>
              </a:solidFill>
            </a:endParaRPr>
          </a:p>
          <a:p>
            <a:pPr lvl="1">
              <a:buFont typeface="Wingdings" pitchFamily="2" charset="2"/>
              <a:buChar char="Ø"/>
            </a:pPr>
            <a:endParaRPr lang="en-US" altLang="en-US" sz="2400" smtClean="0"/>
          </a:p>
          <a:p>
            <a:pPr>
              <a:buFontTx/>
              <a:buNone/>
            </a:pPr>
            <a:endParaRPr lang="en-US" altLang="en-US" sz="2800" smtClean="0"/>
          </a:p>
        </p:txBody>
      </p:sp>
      <p:pic>
        <p:nvPicPr>
          <p:cNvPr id="1054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6438" y="2946400"/>
            <a:ext cx="4791075" cy="1304925"/>
          </a:xfrm>
          <a:prstGeom prst="rect">
            <a:avLst/>
          </a:prstGeom>
          <a:noFill/>
          <a:ln>
            <a:noFill/>
          </a:ln>
          <a:effectLst>
            <a:outerShdw dist="17961" dir="2700000" algn="ctr" rotWithShape="0">
              <a:srgbClr val="999999"/>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TextBox 1"/>
          <p:cNvSpPr txBox="1"/>
          <p:nvPr/>
        </p:nvSpPr>
        <p:spPr>
          <a:xfrm>
            <a:off x="1503363" y="4467225"/>
            <a:ext cx="5937250" cy="2369880"/>
          </a:xfrm>
          <a:prstGeom prst="rect">
            <a:avLst/>
          </a:prstGeom>
          <a:noFill/>
        </p:spPr>
        <p:txBody>
          <a:bodyPr>
            <a:spAutoFit/>
          </a:bodyPr>
          <a:lstStyle/>
          <a:p>
            <a:pPr eaLnBrk="0" hangingPunct="0">
              <a:defRPr/>
            </a:pPr>
            <a:r>
              <a:rPr lang="en-US" sz="2400" dirty="0" err="1">
                <a:solidFill>
                  <a:srgbClr val="000000"/>
                </a:solidFill>
                <a:latin typeface="Helvetica"/>
                <a:ea typeface="MS PGothic" pitchFamily="34" charset="-128"/>
                <a:cs typeface="+mn-cs"/>
              </a:rPr>
              <a:t>UF</a:t>
            </a:r>
            <a:r>
              <a:rPr lang="en-US" sz="2400" dirty="0">
                <a:solidFill>
                  <a:srgbClr val="000000"/>
                </a:solidFill>
                <a:latin typeface="Helvetica"/>
                <a:ea typeface="MS PGothic" pitchFamily="34" charset="-128"/>
                <a:cs typeface="+mn-cs"/>
              </a:rPr>
              <a:t>=Uncertainty Factor (100-10,000)</a:t>
            </a:r>
          </a:p>
          <a:p>
            <a:pPr marL="342900" indent="-342900" eaLnBrk="0" hangingPunct="0">
              <a:buFont typeface="Wingdings" pitchFamily="2" charset="2"/>
              <a:buChar char="Ø"/>
              <a:defRPr/>
            </a:pPr>
            <a:r>
              <a:rPr lang="en-US" sz="2000" dirty="0">
                <a:solidFill>
                  <a:srgbClr val="000000"/>
                </a:solidFill>
                <a:latin typeface="Helvetica"/>
                <a:ea typeface="MS PGothic" pitchFamily="34" charset="-128"/>
                <a:cs typeface="+mn-cs"/>
              </a:rPr>
              <a:t>10=Interspecies extrapolation</a:t>
            </a:r>
          </a:p>
          <a:p>
            <a:pPr marL="342900" indent="-342900" eaLnBrk="0" hangingPunct="0">
              <a:buFont typeface="Wingdings" pitchFamily="2" charset="2"/>
              <a:buChar char="Ø"/>
              <a:defRPr/>
            </a:pPr>
            <a:r>
              <a:rPr lang="en-US" sz="2000" dirty="0">
                <a:solidFill>
                  <a:srgbClr val="000000"/>
                </a:solidFill>
                <a:latin typeface="Helvetica"/>
                <a:ea typeface="MS PGothic" pitchFamily="34" charset="-128"/>
                <a:cs typeface="+mn-cs"/>
              </a:rPr>
              <a:t>10=Variability within human population</a:t>
            </a:r>
          </a:p>
          <a:p>
            <a:pPr marL="342900" indent="-342900" eaLnBrk="0" hangingPunct="0">
              <a:buFont typeface="Wingdings" pitchFamily="2" charset="2"/>
              <a:buChar char="Ø"/>
              <a:defRPr/>
            </a:pPr>
            <a:r>
              <a:rPr lang="en-US" sz="2000" dirty="0">
                <a:solidFill>
                  <a:srgbClr val="000000"/>
                </a:solidFill>
                <a:latin typeface="Helvetica"/>
                <a:ea typeface="MS PGothic" pitchFamily="34" charset="-128"/>
                <a:cs typeface="+mn-cs"/>
              </a:rPr>
              <a:t>10=Using less than chronic data</a:t>
            </a:r>
          </a:p>
          <a:p>
            <a:pPr marL="342900" indent="-342900" eaLnBrk="0" hangingPunct="0">
              <a:buFont typeface="Wingdings" pitchFamily="2" charset="2"/>
              <a:buChar char="Ø"/>
              <a:defRPr/>
            </a:pPr>
            <a:r>
              <a:rPr lang="en-US" sz="2000" dirty="0">
                <a:solidFill>
                  <a:srgbClr val="000000"/>
                </a:solidFill>
                <a:latin typeface="Helvetica"/>
                <a:ea typeface="MS PGothic" pitchFamily="34" charset="-128"/>
                <a:cs typeface="+mn-cs"/>
              </a:rPr>
              <a:t>10=Using </a:t>
            </a:r>
            <a:r>
              <a:rPr lang="en-US" sz="2000" dirty="0" err="1">
                <a:solidFill>
                  <a:srgbClr val="000000"/>
                </a:solidFill>
                <a:latin typeface="Helvetica"/>
                <a:ea typeface="MS PGothic" pitchFamily="34" charset="-128"/>
                <a:cs typeface="+mn-cs"/>
              </a:rPr>
              <a:t>LOAEL</a:t>
            </a:r>
            <a:r>
              <a:rPr lang="en-US" sz="2000" dirty="0">
                <a:solidFill>
                  <a:srgbClr val="000000"/>
                </a:solidFill>
                <a:latin typeface="Helvetica"/>
                <a:ea typeface="MS PGothic" pitchFamily="34" charset="-128"/>
                <a:cs typeface="+mn-cs"/>
              </a:rPr>
              <a:t> instead of </a:t>
            </a:r>
            <a:r>
              <a:rPr lang="en-US" sz="2000" dirty="0" err="1">
                <a:solidFill>
                  <a:srgbClr val="000000"/>
                </a:solidFill>
                <a:latin typeface="Helvetica"/>
                <a:ea typeface="MS PGothic" pitchFamily="34" charset="-128"/>
                <a:cs typeface="+mn-cs"/>
              </a:rPr>
              <a:t>NOAEL</a:t>
            </a:r>
            <a:endParaRPr lang="en-US" sz="2000" dirty="0">
              <a:solidFill>
                <a:srgbClr val="000000"/>
              </a:solidFill>
              <a:latin typeface="Helvetica"/>
              <a:ea typeface="MS PGothic" pitchFamily="34" charset="-128"/>
              <a:cs typeface="+mn-cs"/>
            </a:endParaRPr>
          </a:p>
          <a:p>
            <a:pPr eaLnBrk="0" hangingPunct="0">
              <a:defRPr/>
            </a:pPr>
            <a:r>
              <a:rPr lang="en-US" sz="2400" dirty="0">
                <a:solidFill>
                  <a:srgbClr val="000000"/>
                </a:solidFill>
                <a:latin typeface="Helvetica"/>
                <a:ea typeface="MS PGothic" pitchFamily="34" charset="-128"/>
                <a:cs typeface="+mn-cs"/>
              </a:rPr>
              <a:t>MF</a:t>
            </a:r>
            <a:r>
              <a:rPr lang="en-US" sz="2000" dirty="0">
                <a:solidFill>
                  <a:srgbClr val="000000"/>
                </a:solidFill>
                <a:latin typeface="Helvetica"/>
                <a:ea typeface="MS PGothic" pitchFamily="34" charset="-128"/>
                <a:cs typeface="+mn-cs"/>
              </a:rPr>
              <a:t>=Modifying Factor (no information for children) (1-10)</a:t>
            </a:r>
          </a:p>
        </p:txBody>
      </p:sp>
    </p:spTree>
    <p:extLst>
      <p:ext uri="{BB962C8B-B14F-4D97-AF65-F5344CB8AC3E}">
        <p14:creationId xmlns:p14="http://schemas.microsoft.com/office/powerpoint/2010/main" val="41656860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a:xfrm>
            <a:off x="593725" y="0"/>
            <a:ext cx="8550275" cy="904875"/>
          </a:xfrm>
        </p:spPr>
        <p:txBody>
          <a:bodyPr/>
          <a:lstStyle/>
          <a:p>
            <a:pPr algn="ctr"/>
            <a:r>
              <a:rPr lang="en-US" altLang="en-US" sz="3200" smtClean="0"/>
              <a:t/>
            </a:r>
            <a:br>
              <a:rPr lang="en-US" altLang="en-US" sz="3200" smtClean="0"/>
            </a:br>
            <a:r>
              <a:rPr lang="en-US" altLang="en-US" sz="3200" smtClean="0"/>
              <a:t>Non-Cancer Risk Assessment</a:t>
            </a:r>
          </a:p>
        </p:txBody>
      </p:sp>
      <p:sp>
        <p:nvSpPr>
          <p:cNvPr id="106499" name="Rectangle 3"/>
          <p:cNvSpPr>
            <a:spLocks noGrp="1" noChangeArrowheads="1"/>
          </p:cNvSpPr>
          <p:nvPr>
            <p:ph type="body" idx="4294967295"/>
          </p:nvPr>
        </p:nvSpPr>
        <p:spPr>
          <a:xfrm>
            <a:off x="587375" y="1189038"/>
            <a:ext cx="7162800" cy="2541587"/>
          </a:xfrm>
        </p:spPr>
        <p:txBody>
          <a:bodyPr/>
          <a:lstStyle/>
          <a:p>
            <a:pPr>
              <a:lnSpc>
                <a:spcPct val="90000"/>
              </a:lnSpc>
            </a:pPr>
            <a:r>
              <a:rPr lang="en-US" altLang="en-US" sz="2800" smtClean="0">
                <a:solidFill>
                  <a:srgbClr val="6B0F13"/>
                </a:solidFill>
              </a:rPr>
              <a:t>Reference Dose (RfD)</a:t>
            </a:r>
          </a:p>
          <a:p>
            <a:pPr>
              <a:lnSpc>
                <a:spcPct val="90000"/>
              </a:lnSpc>
              <a:buFont typeface="Wingdings" pitchFamily="2" charset="2"/>
              <a:buChar char="Ø"/>
            </a:pPr>
            <a:r>
              <a:rPr lang="en-US" altLang="en-US" sz="2800" b="0" smtClean="0"/>
              <a:t>an estimate of the daily acute or chronic exposure … that is likely to be without risk of adverse effects</a:t>
            </a:r>
            <a:endParaRPr lang="en-US" altLang="en-US" sz="2800" smtClean="0">
              <a:solidFill>
                <a:srgbClr val="6B0F13"/>
              </a:solidFill>
            </a:endParaRPr>
          </a:p>
          <a:p>
            <a:pPr>
              <a:lnSpc>
                <a:spcPct val="90000"/>
              </a:lnSpc>
              <a:buFont typeface="Monotype Sorts" charset="2"/>
              <a:buNone/>
            </a:pPr>
            <a:endParaRPr lang="en-US" altLang="en-US" sz="2800" smtClean="0">
              <a:solidFill>
                <a:srgbClr val="6B0F13"/>
              </a:solidFill>
            </a:endParaRPr>
          </a:p>
          <a:p>
            <a:pPr lvl="1">
              <a:buFont typeface="Wingdings" pitchFamily="2" charset="2"/>
              <a:buNone/>
            </a:pPr>
            <a:r>
              <a:rPr lang="en-US" altLang="en-US" sz="2400" smtClean="0"/>
              <a:t>RfD = NOAEL/UFxMF</a:t>
            </a:r>
          </a:p>
          <a:p>
            <a:pPr>
              <a:buFontTx/>
              <a:buNone/>
            </a:pPr>
            <a:endParaRPr lang="en-US" altLang="en-US" sz="2800" smtClean="0"/>
          </a:p>
        </p:txBody>
      </p:sp>
      <p:sp>
        <p:nvSpPr>
          <p:cNvPr id="2" name="TextBox 1"/>
          <p:cNvSpPr txBox="1"/>
          <p:nvPr/>
        </p:nvSpPr>
        <p:spPr>
          <a:xfrm>
            <a:off x="1503363" y="4467225"/>
            <a:ext cx="5937250" cy="2062163"/>
          </a:xfrm>
          <a:prstGeom prst="rect">
            <a:avLst/>
          </a:prstGeom>
          <a:noFill/>
        </p:spPr>
        <p:txBody>
          <a:bodyPr>
            <a:spAutoFit/>
          </a:bodyPr>
          <a:lstStyle/>
          <a:p>
            <a:pPr eaLnBrk="0" hangingPunct="0">
              <a:defRPr/>
            </a:pPr>
            <a:r>
              <a:rPr lang="en-US" sz="2400" dirty="0" err="1">
                <a:solidFill>
                  <a:srgbClr val="000000"/>
                </a:solidFill>
                <a:latin typeface="Helvetica"/>
                <a:ea typeface="MS PGothic" pitchFamily="34" charset="-128"/>
                <a:cs typeface="+mn-cs"/>
              </a:rPr>
              <a:t>UF</a:t>
            </a:r>
            <a:r>
              <a:rPr lang="en-US" sz="2400" dirty="0">
                <a:solidFill>
                  <a:srgbClr val="000000"/>
                </a:solidFill>
                <a:latin typeface="Helvetica"/>
                <a:ea typeface="MS PGothic" pitchFamily="34" charset="-128"/>
                <a:cs typeface="+mn-cs"/>
              </a:rPr>
              <a:t>=Uncertainty Factor (100-10,000)</a:t>
            </a:r>
          </a:p>
          <a:p>
            <a:pPr marL="342900" indent="-342900" eaLnBrk="0" hangingPunct="0">
              <a:buFont typeface="Wingdings" pitchFamily="2" charset="2"/>
              <a:buChar char="Ø"/>
              <a:defRPr/>
            </a:pPr>
            <a:r>
              <a:rPr lang="en-US" sz="2000" dirty="0">
                <a:solidFill>
                  <a:srgbClr val="000000"/>
                </a:solidFill>
                <a:latin typeface="Helvetica"/>
                <a:ea typeface="MS PGothic" pitchFamily="34" charset="-128"/>
                <a:cs typeface="+mn-cs"/>
              </a:rPr>
              <a:t>10=Interspecies extrapolation</a:t>
            </a:r>
          </a:p>
          <a:p>
            <a:pPr marL="342900" indent="-342900" eaLnBrk="0" hangingPunct="0">
              <a:buFont typeface="Wingdings" pitchFamily="2" charset="2"/>
              <a:buChar char="Ø"/>
              <a:defRPr/>
            </a:pPr>
            <a:r>
              <a:rPr lang="en-US" sz="2000" dirty="0">
                <a:solidFill>
                  <a:srgbClr val="000000"/>
                </a:solidFill>
                <a:latin typeface="Helvetica"/>
                <a:ea typeface="MS PGothic" pitchFamily="34" charset="-128"/>
                <a:cs typeface="+mn-cs"/>
              </a:rPr>
              <a:t>10=Variability within human population</a:t>
            </a:r>
          </a:p>
          <a:p>
            <a:pPr marL="342900" indent="-342900" eaLnBrk="0" hangingPunct="0">
              <a:buFont typeface="Wingdings" pitchFamily="2" charset="2"/>
              <a:buChar char="Ø"/>
              <a:defRPr/>
            </a:pPr>
            <a:r>
              <a:rPr lang="en-US" sz="2000" dirty="0">
                <a:solidFill>
                  <a:srgbClr val="000000"/>
                </a:solidFill>
                <a:latin typeface="Helvetica"/>
                <a:ea typeface="MS PGothic" pitchFamily="34" charset="-128"/>
                <a:cs typeface="+mn-cs"/>
              </a:rPr>
              <a:t>10=Using less than chronic data</a:t>
            </a:r>
          </a:p>
          <a:p>
            <a:pPr marL="342900" indent="-342900" eaLnBrk="0" hangingPunct="0">
              <a:buFont typeface="Wingdings" pitchFamily="2" charset="2"/>
              <a:buChar char="Ø"/>
              <a:defRPr/>
            </a:pPr>
            <a:r>
              <a:rPr lang="en-US" sz="2000" dirty="0">
                <a:solidFill>
                  <a:srgbClr val="000000"/>
                </a:solidFill>
                <a:latin typeface="Helvetica"/>
                <a:ea typeface="MS PGothic" pitchFamily="34" charset="-128"/>
                <a:cs typeface="+mn-cs"/>
              </a:rPr>
              <a:t>10=Using </a:t>
            </a:r>
            <a:r>
              <a:rPr lang="en-US" sz="2000" dirty="0" err="1">
                <a:solidFill>
                  <a:srgbClr val="000000"/>
                </a:solidFill>
                <a:latin typeface="Helvetica"/>
                <a:ea typeface="MS PGothic" pitchFamily="34" charset="-128"/>
                <a:cs typeface="+mn-cs"/>
              </a:rPr>
              <a:t>LOAEL</a:t>
            </a:r>
            <a:r>
              <a:rPr lang="en-US" sz="2000" dirty="0">
                <a:solidFill>
                  <a:srgbClr val="000000"/>
                </a:solidFill>
                <a:latin typeface="Helvetica"/>
                <a:ea typeface="MS PGothic" pitchFamily="34" charset="-128"/>
                <a:cs typeface="+mn-cs"/>
              </a:rPr>
              <a:t> instead of </a:t>
            </a:r>
            <a:r>
              <a:rPr lang="en-US" sz="2000" dirty="0" err="1">
                <a:solidFill>
                  <a:srgbClr val="000000"/>
                </a:solidFill>
                <a:latin typeface="Helvetica"/>
                <a:ea typeface="MS PGothic" pitchFamily="34" charset="-128"/>
                <a:cs typeface="+mn-cs"/>
              </a:rPr>
              <a:t>NOAEL</a:t>
            </a:r>
            <a:endParaRPr lang="en-US" sz="2000" dirty="0">
              <a:solidFill>
                <a:srgbClr val="000000"/>
              </a:solidFill>
              <a:latin typeface="Helvetica"/>
              <a:ea typeface="MS PGothic" pitchFamily="34" charset="-128"/>
              <a:cs typeface="+mn-cs"/>
            </a:endParaRPr>
          </a:p>
          <a:p>
            <a:pPr eaLnBrk="0" hangingPunct="0">
              <a:defRPr/>
            </a:pPr>
            <a:r>
              <a:rPr lang="en-US" sz="2400" dirty="0">
                <a:solidFill>
                  <a:srgbClr val="000000"/>
                </a:solidFill>
                <a:latin typeface="Helvetica"/>
                <a:ea typeface="MS PGothic" pitchFamily="34" charset="-128"/>
                <a:cs typeface="+mn-cs"/>
              </a:rPr>
              <a:t>MF=Modifying Factor </a:t>
            </a:r>
            <a:r>
              <a:rPr lang="en-US" sz="2400" dirty="0" smtClean="0">
                <a:solidFill>
                  <a:srgbClr val="000000"/>
                </a:solidFill>
                <a:latin typeface="Helvetica"/>
                <a:ea typeface="MS PGothic" pitchFamily="34" charset="-128"/>
                <a:cs typeface="+mn-cs"/>
              </a:rPr>
              <a:t>(Ex: children</a:t>
            </a:r>
            <a:r>
              <a:rPr lang="en-US" sz="2400" dirty="0">
                <a:solidFill>
                  <a:srgbClr val="000000"/>
                </a:solidFill>
                <a:latin typeface="Helvetica"/>
                <a:ea typeface="MS PGothic" pitchFamily="34" charset="-128"/>
                <a:cs typeface="+mn-cs"/>
              </a:rPr>
              <a:t>) (1-10)</a:t>
            </a:r>
          </a:p>
        </p:txBody>
      </p:sp>
    </p:spTree>
    <p:extLst>
      <p:ext uri="{BB962C8B-B14F-4D97-AF65-F5344CB8AC3E}">
        <p14:creationId xmlns:p14="http://schemas.microsoft.com/office/powerpoint/2010/main" val="18328721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939800" y="228600"/>
            <a:ext cx="8229600" cy="1143000"/>
          </a:xfrm>
        </p:spPr>
        <p:txBody>
          <a:bodyPr/>
          <a:lstStyle/>
          <a:p>
            <a:r>
              <a:rPr lang="en-US" altLang="en-US" sz="3600" smtClean="0"/>
              <a:t>What happens if no intra-species extrapolation factor?</a:t>
            </a:r>
            <a:endParaRPr lang="en-US" altLang="en-US" smtClean="0"/>
          </a:p>
        </p:txBody>
      </p:sp>
      <p:sp>
        <p:nvSpPr>
          <p:cNvPr id="57347" name="Content Placeholder 2"/>
          <p:cNvSpPr>
            <a:spLocks noGrp="1"/>
          </p:cNvSpPr>
          <p:nvPr>
            <p:ph idx="1"/>
          </p:nvPr>
        </p:nvSpPr>
        <p:spPr>
          <a:xfrm>
            <a:off x="228600" y="1600200"/>
            <a:ext cx="8763000" cy="4525963"/>
          </a:xfrm>
        </p:spPr>
        <p:txBody>
          <a:bodyPr/>
          <a:lstStyle/>
          <a:p>
            <a:pPr>
              <a:buFont typeface="Arial" pitchFamily="34" charset="0"/>
              <a:buChar char="•"/>
              <a:defRPr/>
            </a:pPr>
            <a:r>
              <a:rPr lang="en-US" altLang="en-US" dirty="0" smtClean="0"/>
              <a:t>Example:  Assume NOAEL=1 mg/kg-day</a:t>
            </a:r>
          </a:p>
          <a:p>
            <a:pPr>
              <a:buFont typeface="Arial" pitchFamily="34" charset="0"/>
              <a:buChar char="•"/>
              <a:defRPr/>
            </a:pPr>
            <a:endParaRPr lang="en-US" altLang="en-US" dirty="0"/>
          </a:p>
          <a:p>
            <a:pPr>
              <a:buFont typeface="Arial" pitchFamily="34" charset="0"/>
              <a:buChar char="•"/>
              <a:defRPr/>
            </a:pPr>
            <a:r>
              <a:rPr lang="en-US" altLang="en-US" dirty="0" err="1" smtClean="0"/>
              <a:t>RfD</a:t>
            </a:r>
            <a:r>
              <a:rPr lang="en-US" altLang="en-US" dirty="0" smtClean="0"/>
              <a:t>=     _________</a:t>
            </a:r>
            <a:r>
              <a:rPr lang="en-US" altLang="en-US" u="sng" dirty="0" smtClean="0"/>
              <a:t>1_</a:t>
            </a:r>
            <a:r>
              <a:rPr lang="en-US" altLang="en-US" dirty="0" smtClean="0"/>
              <a:t>______  = 0.001</a:t>
            </a:r>
          </a:p>
          <a:p>
            <a:pPr marL="0" indent="0">
              <a:buFont typeface="Arial" pitchFamily="34" charset="0"/>
              <a:buNone/>
              <a:defRPr/>
            </a:pPr>
            <a:r>
              <a:rPr lang="en-US" altLang="en-US" dirty="0" smtClean="0"/>
              <a:t>                  </a:t>
            </a:r>
            <a:r>
              <a:rPr lang="en-US" altLang="en-US" dirty="0" smtClean="0">
                <a:solidFill>
                  <a:srgbClr val="FF0000"/>
                </a:solidFill>
              </a:rPr>
              <a:t>10</a:t>
            </a:r>
            <a:r>
              <a:rPr lang="en-US" altLang="en-US" baseline="-25000" dirty="0" smtClean="0">
                <a:solidFill>
                  <a:srgbClr val="FF0000"/>
                </a:solidFill>
              </a:rPr>
              <a:t>sp</a:t>
            </a:r>
            <a:r>
              <a:rPr lang="en-US" altLang="en-US" baseline="-25000" dirty="0" smtClean="0"/>
              <a:t> </a:t>
            </a:r>
            <a:r>
              <a:rPr lang="en-US" altLang="en-US" dirty="0" smtClean="0"/>
              <a:t>x 10</a:t>
            </a:r>
            <a:r>
              <a:rPr lang="en-US" altLang="en-US" baseline="-25000" dirty="0" smtClean="0"/>
              <a:t>var</a:t>
            </a:r>
            <a:r>
              <a:rPr lang="en-US" altLang="en-US" dirty="0" smtClean="0"/>
              <a:t> x 10</a:t>
            </a:r>
            <a:r>
              <a:rPr lang="en-US" altLang="en-US" baseline="-25000" dirty="0" smtClean="0"/>
              <a:t>child</a:t>
            </a:r>
          </a:p>
          <a:p>
            <a:pPr>
              <a:buFont typeface="Arial" pitchFamily="34" charset="0"/>
              <a:buChar char="•"/>
              <a:defRPr/>
            </a:pPr>
            <a:endParaRPr lang="en-US" altLang="en-US" dirty="0"/>
          </a:p>
          <a:p>
            <a:pPr>
              <a:buFont typeface="Arial" pitchFamily="34" charset="0"/>
              <a:buChar char="•"/>
              <a:defRPr/>
            </a:pPr>
            <a:r>
              <a:rPr lang="en-US" altLang="en-US" dirty="0" err="1" smtClean="0"/>
              <a:t>RfD</a:t>
            </a:r>
            <a:r>
              <a:rPr lang="en-US" altLang="en-US" dirty="0" smtClean="0"/>
              <a:t>=     _________</a:t>
            </a:r>
            <a:r>
              <a:rPr lang="en-US" altLang="en-US" u="sng" dirty="0" smtClean="0"/>
              <a:t>1_</a:t>
            </a:r>
            <a:r>
              <a:rPr lang="en-US" altLang="en-US" dirty="0" smtClean="0"/>
              <a:t>______  = 0.01 </a:t>
            </a:r>
            <a:r>
              <a:rPr lang="en-US" altLang="en-US" b="1" dirty="0" smtClean="0">
                <a:solidFill>
                  <a:srgbClr val="FF0000"/>
                </a:solidFill>
              </a:rPr>
              <a:t>(10x higher!)</a:t>
            </a:r>
          </a:p>
          <a:p>
            <a:pPr marL="0" indent="0">
              <a:buFont typeface="Arial" pitchFamily="34" charset="0"/>
              <a:buNone/>
              <a:defRPr/>
            </a:pPr>
            <a:r>
              <a:rPr lang="en-US" altLang="en-US" dirty="0" smtClean="0"/>
              <a:t>                               10</a:t>
            </a:r>
            <a:r>
              <a:rPr lang="en-US" altLang="en-US" baseline="-25000" dirty="0" smtClean="0"/>
              <a:t>var </a:t>
            </a:r>
            <a:r>
              <a:rPr lang="en-US" altLang="en-US" dirty="0" smtClean="0"/>
              <a:t>x 10</a:t>
            </a:r>
            <a:r>
              <a:rPr lang="en-US" altLang="en-US" baseline="-25000" dirty="0" smtClean="0"/>
              <a:t>child</a:t>
            </a:r>
            <a:endParaRPr lang="en-US" altLang="en-US"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altLang="en-US" sz="3600" smtClean="0"/>
              <a:t>Food Quality Protection Act (1996)</a:t>
            </a:r>
            <a:br>
              <a:rPr lang="en-US" altLang="en-US" sz="3600" smtClean="0"/>
            </a:br>
            <a:r>
              <a:rPr lang="en-US" altLang="en-US" sz="3600" smtClean="0"/>
              <a:t>added safety factor for children:</a:t>
            </a:r>
            <a:endParaRPr lang="en-US" altLang="en-US" smtClean="0"/>
          </a:p>
        </p:txBody>
      </p:sp>
      <p:sp>
        <p:nvSpPr>
          <p:cNvPr id="81923" name="Content Placeholder 2"/>
          <p:cNvSpPr>
            <a:spLocks noGrp="1"/>
          </p:cNvSpPr>
          <p:nvPr>
            <p:ph idx="1"/>
          </p:nvPr>
        </p:nvSpPr>
        <p:spPr/>
        <p:txBody>
          <a:bodyPr/>
          <a:lstStyle/>
          <a:p>
            <a:r>
              <a:rPr lang="en-US" altLang="en-US" smtClean="0"/>
              <a:t>RfD=NOAEL/UF</a:t>
            </a:r>
          </a:p>
          <a:p>
            <a:endParaRPr lang="en-US" altLang="en-US" smtClean="0"/>
          </a:p>
          <a:p>
            <a:r>
              <a:rPr lang="en-US" altLang="en-US" smtClean="0"/>
              <a:t>UF = 10 X 10 x MF</a:t>
            </a:r>
            <a:r>
              <a:rPr lang="en-US" altLang="en-US" baseline="-25000" smtClean="0"/>
              <a:t>children</a:t>
            </a:r>
          </a:p>
          <a:p>
            <a:endParaRPr lang="en-US" altLang="en-US" smtClean="0"/>
          </a:p>
          <a:p>
            <a:r>
              <a:rPr lang="en-US" altLang="en-US" smtClean="0">
                <a:solidFill>
                  <a:srgbClr val="C00000"/>
                </a:solidFill>
              </a:rPr>
              <a:t>10=Inter-species extrapolation</a:t>
            </a:r>
          </a:p>
          <a:p>
            <a:r>
              <a:rPr lang="en-US" altLang="en-US" smtClean="0"/>
              <a:t>10=Intra-human variability</a:t>
            </a:r>
          </a:p>
          <a:p>
            <a:r>
              <a:rPr lang="en-US" altLang="en-US" b="1" smtClean="0"/>
              <a:t>Modifying factor=No information on susceptibility of children=10</a:t>
            </a:r>
          </a:p>
          <a:p>
            <a:endParaRPr lang="en-US" altLang="en-US" smtClean="0"/>
          </a:p>
          <a:p>
            <a:endParaRPr lang="en-US" altLang="en-US" smtClean="0"/>
          </a:p>
          <a:p>
            <a:endParaRPr lang="en-US" altLang="en-US" smtClean="0"/>
          </a:p>
        </p:txBody>
      </p:sp>
    </p:spTree>
    <p:extLst>
      <p:ext uri="{BB962C8B-B14F-4D97-AF65-F5344CB8AC3E}">
        <p14:creationId xmlns:p14="http://schemas.microsoft.com/office/powerpoint/2010/main" val="550540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altLang="en-US" b="1" smtClean="0"/>
              <a:t>Human Dosing Studies</a:t>
            </a:r>
          </a:p>
        </p:txBody>
      </p:sp>
      <p:pic>
        <p:nvPicPr>
          <p:cNvPr id="839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50" y="1524000"/>
            <a:ext cx="7743825"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972" name="TextBox 1"/>
          <p:cNvSpPr txBox="1">
            <a:spLocks noChangeArrowheads="1"/>
          </p:cNvSpPr>
          <p:nvPr/>
        </p:nvSpPr>
        <p:spPr bwMode="auto">
          <a:xfrm>
            <a:off x="792163" y="4822825"/>
            <a:ext cx="6781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a:solidFill>
                  <a:srgbClr val="C00000"/>
                </a:solidFill>
              </a:rPr>
              <a:t>By removing the factor of 10 for intra-species extrapolation, reduce uncertainty factor and increase RfD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Content Placeholder 2"/>
          <p:cNvSpPr>
            <a:spLocks noGrp="1"/>
          </p:cNvSpPr>
          <p:nvPr>
            <p:ph idx="1"/>
          </p:nvPr>
        </p:nvSpPr>
        <p:spPr>
          <a:xfrm>
            <a:off x="914400" y="1295400"/>
            <a:ext cx="8229600" cy="4525963"/>
          </a:xfrm>
        </p:spPr>
        <p:txBody>
          <a:bodyPr/>
          <a:lstStyle/>
          <a:p>
            <a:r>
              <a:rPr lang="en-US" altLang="en-US" smtClean="0"/>
              <a:t>The study is necessary and scientifically valid—cannot be answered with animal or other stuies</a:t>
            </a:r>
          </a:p>
          <a:p>
            <a:r>
              <a:rPr lang="en-US" altLang="en-US" smtClean="0"/>
              <a:t>The societal benefits of the study outweigh any anticipated risks.</a:t>
            </a:r>
          </a:p>
          <a:p>
            <a:r>
              <a:rPr lang="en-US" altLang="en-US" smtClean="0"/>
              <a:t>Reasonable certainty that no adverse effects.</a:t>
            </a:r>
          </a:p>
          <a:p>
            <a:r>
              <a:rPr lang="en-US" altLang="en-US" smtClean="0"/>
              <a:t>All of the recognized ethical standards are observed.</a:t>
            </a:r>
          </a:p>
        </p:txBody>
      </p:sp>
      <p:sp>
        <p:nvSpPr>
          <p:cNvPr id="84995" name="TextBox 1"/>
          <p:cNvSpPr txBox="1">
            <a:spLocks noChangeArrowheads="1"/>
          </p:cNvSpPr>
          <p:nvPr/>
        </p:nvSpPr>
        <p:spPr bwMode="auto">
          <a:xfrm>
            <a:off x="1752600" y="228600"/>
            <a:ext cx="6858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b="1"/>
              <a:t>Basic Committee Recommendations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pPr>
              <a:defRPr/>
            </a:pPr>
            <a:endParaRPr lang="en-US"/>
          </a:p>
        </p:txBody>
      </p:sp>
      <p:pic>
        <p:nvPicPr>
          <p:cNvPr id="860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09625"/>
            <a:ext cx="8004175" cy="519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www.nyu-apastudies.org/2012/wp-content/uploads/2014/08/xImage-2-web.jpg.pagespeed.ic.dGntecRBz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0663" y="152400"/>
            <a:ext cx="6162675"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1"/>
          <p:cNvSpPr>
            <a:spLocks noChangeArrowheads="1"/>
          </p:cNvSpPr>
          <p:nvPr/>
        </p:nvSpPr>
        <p:spPr bwMode="auto">
          <a:xfrm>
            <a:off x="2743200" y="5876925"/>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http://www.nyu-apastudies.org/2012/wp-content/uploads/2014/08/xImage-2-web.jpg.pagespeed.ic.dGntecRBzP.jpg</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altLang="en-US" b="1" smtClean="0"/>
              <a:t>Lockwood Review</a:t>
            </a:r>
          </a:p>
        </p:txBody>
      </p:sp>
      <p:sp>
        <p:nvSpPr>
          <p:cNvPr id="87043" name="Content Placeholder 2"/>
          <p:cNvSpPr>
            <a:spLocks noGrp="1"/>
          </p:cNvSpPr>
          <p:nvPr>
            <p:ph idx="1"/>
          </p:nvPr>
        </p:nvSpPr>
        <p:spPr/>
        <p:txBody>
          <a:bodyPr/>
          <a:lstStyle/>
          <a:p>
            <a:r>
              <a:rPr lang="en-US" altLang="en-US" smtClean="0"/>
              <a:t>Reviewed 6 studies</a:t>
            </a:r>
          </a:p>
          <a:p>
            <a:r>
              <a:rPr lang="en-US" altLang="en-US" smtClean="0"/>
              <a:t>Do not meet criteria</a:t>
            </a:r>
          </a:p>
          <a:p>
            <a:r>
              <a:rPr lang="en-US" altLang="en-US" smtClean="0"/>
              <a:t>Concerns: </a:t>
            </a:r>
          </a:p>
          <a:p>
            <a:pPr lvl="1"/>
            <a:r>
              <a:rPr lang="en-US" altLang="en-US" smtClean="0"/>
              <a:t>Scientific validity</a:t>
            </a:r>
          </a:p>
          <a:p>
            <a:pPr lvl="1"/>
            <a:r>
              <a:rPr lang="en-US" altLang="en-US" smtClean="0"/>
              <a:t>Experimental design</a:t>
            </a:r>
          </a:p>
          <a:p>
            <a:pPr lvl="1"/>
            <a:r>
              <a:rPr lang="en-US" altLang="en-US" smtClean="0"/>
              <a:t>Generalizability</a:t>
            </a:r>
          </a:p>
          <a:p>
            <a:pPr lvl="1"/>
            <a:r>
              <a:rPr lang="en-US" altLang="en-US" smtClean="0"/>
              <a:t>Consent</a:t>
            </a:r>
          </a:p>
          <a:p>
            <a:pPr lvl="1"/>
            <a:r>
              <a:rPr lang="en-US" altLang="en-US" smtClean="0"/>
              <a:t>Adherence to standards</a:t>
            </a:r>
          </a:p>
        </p:txBody>
      </p:sp>
      <p:pic>
        <p:nvPicPr>
          <p:cNvPr id="870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828800"/>
            <a:ext cx="41148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EPA</a:t>
            </a:r>
            <a:br>
              <a:rPr lang="en-US" dirty="0" smtClean="0"/>
            </a:br>
            <a:endParaRPr lang="en-US" sz="1100" dirty="0"/>
          </a:p>
        </p:txBody>
      </p:sp>
      <p:sp>
        <p:nvSpPr>
          <p:cNvPr id="4" name="Rectangle 3"/>
          <p:cNvSpPr/>
          <p:nvPr/>
        </p:nvSpPr>
        <p:spPr>
          <a:xfrm>
            <a:off x="609600" y="1600200"/>
            <a:ext cx="8229600" cy="4678204"/>
          </a:xfrm>
          <a:prstGeom prst="rect">
            <a:avLst/>
          </a:prstGeom>
        </p:spPr>
        <p:txBody>
          <a:bodyPr wrap="square">
            <a:spAutoFit/>
          </a:bodyPr>
          <a:lstStyle/>
          <a:p>
            <a:endParaRPr lang="en-US" dirty="0" smtClean="0"/>
          </a:p>
          <a:p>
            <a:pPr marL="285750" indent="-285750">
              <a:buFont typeface="Arial" panose="020B0604020202020204" pitchFamily="34" charset="0"/>
              <a:buChar char="•"/>
            </a:pPr>
            <a:r>
              <a:rPr lang="en-US" sz="2000" dirty="0" smtClean="0"/>
              <a:t>All pesticide research using human subjects must meet our strict protective standards before we would consider using them in evaluating pesticides:</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We have strong standards and high ethical protections for adults who voluntarily participate in intentional exposure studies for pesticides.</a:t>
            </a:r>
          </a:p>
          <a:p>
            <a:endParaRPr lang="en-US" sz="2000" dirty="0" smtClean="0"/>
          </a:p>
          <a:p>
            <a:pPr marL="285750" indent="-285750">
              <a:buFont typeface="Arial" panose="020B0604020202020204" pitchFamily="34" charset="0"/>
              <a:buChar char="•"/>
            </a:pPr>
            <a:r>
              <a:rPr lang="en-US" sz="2000" dirty="0" smtClean="0"/>
              <a:t>EPA's rules make it clear that all</a:t>
            </a:r>
          </a:p>
          <a:p>
            <a:pPr marL="800100" lvl="1" indent="-342900">
              <a:buFont typeface="Wingdings" panose="05000000000000000000" pitchFamily="2" charset="2"/>
              <a:buChar char="Ø"/>
            </a:pPr>
            <a:r>
              <a:rPr lang="en-US" sz="2000" dirty="0" smtClean="0"/>
              <a:t>pregnant women</a:t>
            </a:r>
          </a:p>
          <a:p>
            <a:pPr marL="800100" lvl="1" indent="-342900">
              <a:buFont typeface="Wingdings" panose="05000000000000000000" pitchFamily="2" charset="2"/>
              <a:buChar char="Ø"/>
            </a:pPr>
            <a:r>
              <a:rPr lang="en-US" sz="2000" dirty="0" smtClean="0"/>
              <a:t>all nursing women</a:t>
            </a:r>
          </a:p>
          <a:p>
            <a:pPr marL="800100" lvl="1" indent="-342900">
              <a:buFont typeface="Wingdings" panose="05000000000000000000" pitchFamily="2" charset="2"/>
              <a:buChar char="Ø"/>
            </a:pPr>
            <a:r>
              <a:rPr lang="en-US" sz="2000" dirty="0" smtClean="0"/>
              <a:t>all children </a:t>
            </a:r>
          </a:p>
          <a:p>
            <a:pPr marL="800100" lvl="1" indent="-342900">
              <a:buFont typeface="Wingdings" panose="05000000000000000000" pitchFamily="2" charset="2"/>
              <a:buChar char="Ø"/>
            </a:pPr>
            <a:r>
              <a:rPr lang="en-US" sz="2000" dirty="0"/>
              <a:t>a</a:t>
            </a:r>
            <a:r>
              <a:rPr lang="en-US" sz="2000" dirty="0" smtClean="0"/>
              <a:t>nyone who cannot provide consent</a:t>
            </a:r>
          </a:p>
          <a:p>
            <a:endParaRPr lang="en-US" sz="2000" dirty="0"/>
          </a:p>
          <a:p>
            <a:r>
              <a:rPr lang="en-US" sz="2000" b="1" dirty="0" smtClean="0">
                <a:solidFill>
                  <a:srgbClr val="0070C0"/>
                </a:solidFill>
              </a:rPr>
              <a:t>are banned from all studies involving intentional exposure to pesticides.</a:t>
            </a:r>
            <a:endParaRPr lang="en-US" sz="2000" b="1" dirty="0">
              <a:solidFill>
                <a:srgbClr val="0070C0"/>
              </a:solidFill>
            </a:endParaRPr>
          </a:p>
        </p:txBody>
      </p:sp>
      <p:sp>
        <p:nvSpPr>
          <p:cNvPr id="6" name="Rectangle 5"/>
          <p:cNvSpPr/>
          <p:nvPr/>
        </p:nvSpPr>
        <p:spPr>
          <a:xfrm>
            <a:off x="395955" y="6409209"/>
            <a:ext cx="7543800" cy="261610"/>
          </a:xfrm>
          <a:prstGeom prst="rect">
            <a:avLst/>
          </a:prstGeom>
        </p:spPr>
        <p:txBody>
          <a:bodyPr wrap="square">
            <a:spAutoFit/>
          </a:bodyPr>
          <a:lstStyle/>
          <a:p>
            <a:r>
              <a:rPr lang="en-US" sz="1100" dirty="0">
                <a:solidFill>
                  <a:prstClr val="black"/>
                </a:solidFill>
                <a:latin typeface="Calibri"/>
                <a:ea typeface="+mj-ea"/>
                <a:cs typeface="+mj-cs"/>
              </a:rPr>
              <a:t>https://www.epa.gov/pesticide-advisory-committees-and-regulatory-partners/protections-subjects-human-research-pesticides</a:t>
            </a:r>
            <a:endParaRPr lang="en-US" dirty="0"/>
          </a:p>
        </p:txBody>
      </p:sp>
    </p:spTree>
    <p:extLst>
      <p:ext uri="{BB962C8B-B14F-4D97-AF65-F5344CB8AC3E}">
        <p14:creationId xmlns:p14="http://schemas.microsoft.com/office/powerpoint/2010/main" val="390315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animEffect transition="in" filter="wipe(down)">
                                      <p:cBhvr>
                                        <p:cTn id="33" dur="580">
                                          <p:stCondLst>
                                            <p:cond delay="0"/>
                                          </p:stCondLst>
                                        </p:cTn>
                                        <p:tgtEl>
                                          <p:spTgt spid="4">
                                            <p:txEl>
                                              <p:pRg st="11" end="11"/>
                                            </p:txEl>
                                          </p:spTgt>
                                        </p:tgtEl>
                                      </p:cBhvr>
                                    </p:animEffect>
                                    <p:anim calcmode="lin" valueType="num">
                                      <p:cBhvr>
                                        <p:cTn id="34" dur="1822" tmFilter="0,0; 0.14,0.36; 0.43,0.73; 0.71,0.91; 1.0,1.0">
                                          <p:stCondLst>
                                            <p:cond delay="0"/>
                                          </p:stCondLst>
                                        </p:cTn>
                                        <p:tgtEl>
                                          <p:spTgt spid="4">
                                            <p:txEl>
                                              <p:pRg st="11" end="11"/>
                                            </p:txEl>
                                          </p:spTgt>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4">
                                            <p:txEl>
                                              <p:pRg st="11" end="11"/>
                                            </p:txEl>
                                          </p:spTgt>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4">
                                            <p:txEl>
                                              <p:pRg st="11" end="11"/>
                                            </p:txEl>
                                          </p:spTgt>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4">
                                            <p:txEl>
                                              <p:pRg st="11" end="11"/>
                                            </p:txEl>
                                          </p:spTgt>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4">
                                            <p:txEl>
                                              <p:pRg st="11" end="11"/>
                                            </p:txEl>
                                          </p:spTgt>
                                        </p:tgtEl>
                                        <p:attrNameLst>
                                          <p:attrName>ppt_y</p:attrName>
                                        </p:attrNameLst>
                                      </p:cBhvr>
                                      <p:tavLst>
                                        <p:tav tm="0" fmla="#ppt_y-sin(pi*$)/81">
                                          <p:val>
                                            <p:fltVal val="0"/>
                                          </p:val>
                                        </p:tav>
                                        <p:tav tm="100000">
                                          <p:val>
                                            <p:fltVal val="1"/>
                                          </p:val>
                                        </p:tav>
                                      </p:tavLst>
                                    </p:anim>
                                    <p:animScale>
                                      <p:cBhvr>
                                        <p:cTn id="39" dur="26">
                                          <p:stCondLst>
                                            <p:cond delay="650"/>
                                          </p:stCondLst>
                                        </p:cTn>
                                        <p:tgtEl>
                                          <p:spTgt spid="4">
                                            <p:txEl>
                                              <p:pRg st="11" end="11"/>
                                            </p:txEl>
                                          </p:spTgt>
                                        </p:tgtEl>
                                      </p:cBhvr>
                                      <p:to x="100000" y="60000"/>
                                    </p:animScale>
                                    <p:animScale>
                                      <p:cBhvr>
                                        <p:cTn id="40" dur="166" decel="50000">
                                          <p:stCondLst>
                                            <p:cond delay="676"/>
                                          </p:stCondLst>
                                        </p:cTn>
                                        <p:tgtEl>
                                          <p:spTgt spid="4">
                                            <p:txEl>
                                              <p:pRg st="11" end="11"/>
                                            </p:txEl>
                                          </p:spTgt>
                                        </p:tgtEl>
                                      </p:cBhvr>
                                      <p:to x="100000" y="100000"/>
                                    </p:animScale>
                                    <p:animScale>
                                      <p:cBhvr>
                                        <p:cTn id="41" dur="26">
                                          <p:stCondLst>
                                            <p:cond delay="1312"/>
                                          </p:stCondLst>
                                        </p:cTn>
                                        <p:tgtEl>
                                          <p:spTgt spid="4">
                                            <p:txEl>
                                              <p:pRg st="11" end="11"/>
                                            </p:txEl>
                                          </p:spTgt>
                                        </p:tgtEl>
                                      </p:cBhvr>
                                      <p:to x="100000" y="80000"/>
                                    </p:animScale>
                                    <p:animScale>
                                      <p:cBhvr>
                                        <p:cTn id="42" dur="166" decel="50000">
                                          <p:stCondLst>
                                            <p:cond delay="1338"/>
                                          </p:stCondLst>
                                        </p:cTn>
                                        <p:tgtEl>
                                          <p:spTgt spid="4">
                                            <p:txEl>
                                              <p:pRg st="11" end="11"/>
                                            </p:txEl>
                                          </p:spTgt>
                                        </p:tgtEl>
                                      </p:cBhvr>
                                      <p:to x="100000" y="100000"/>
                                    </p:animScale>
                                    <p:animScale>
                                      <p:cBhvr>
                                        <p:cTn id="43" dur="26">
                                          <p:stCondLst>
                                            <p:cond delay="1642"/>
                                          </p:stCondLst>
                                        </p:cTn>
                                        <p:tgtEl>
                                          <p:spTgt spid="4">
                                            <p:txEl>
                                              <p:pRg st="11" end="11"/>
                                            </p:txEl>
                                          </p:spTgt>
                                        </p:tgtEl>
                                      </p:cBhvr>
                                      <p:to x="100000" y="90000"/>
                                    </p:animScale>
                                    <p:animScale>
                                      <p:cBhvr>
                                        <p:cTn id="44" dur="166" decel="50000">
                                          <p:stCondLst>
                                            <p:cond delay="1668"/>
                                          </p:stCondLst>
                                        </p:cTn>
                                        <p:tgtEl>
                                          <p:spTgt spid="4">
                                            <p:txEl>
                                              <p:pRg st="11" end="11"/>
                                            </p:txEl>
                                          </p:spTgt>
                                        </p:tgtEl>
                                      </p:cBhvr>
                                      <p:to x="100000" y="100000"/>
                                    </p:animScale>
                                    <p:animScale>
                                      <p:cBhvr>
                                        <p:cTn id="45" dur="26">
                                          <p:stCondLst>
                                            <p:cond delay="1808"/>
                                          </p:stCondLst>
                                        </p:cTn>
                                        <p:tgtEl>
                                          <p:spTgt spid="4">
                                            <p:txEl>
                                              <p:pRg st="11" end="11"/>
                                            </p:txEl>
                                          </p:spTgt>
                                        </p:tgtEl>
                                      </p:cBhvr>
                                      <p:to x="100000" y="95000"/>
                                    </p:animScale>
                                    <p:animScale>
                                      <p:cBhvr>
                                        <p:cTn id="46" dur="166" decel="50000">
                                          <p:stCondLst>
                                            <p:cond delay="1834"/>
                                          </p:stCondLst>
                                        </p:cTn>
                                        <p:tgtEl>
                                          <p:spTgt spid="4">
                                            <p:txEl>
                                              <p:pRg st="11" end="1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endParaRPr lang="en-US" altLang="en-US" smtClean="0"/>
          </a:p>
        </p:txBody>
      </p:sp>
      <p:sp>
        <p:nvSpPr>
          <p:cNvPr id="3" name="Content Placeholder 2"/>
          <p:cNvSpPr>
            <a:spLocks noGrp="1"/>
          </p:cNvSpPr>
          <p:nvPr>
            <p:ph idx="1"/>
          </p:nvPr>
        </p:nvSpPr>
        <p:spPr/>
        <p:txBody>
          <a:bodyPr/>
          <a:lstStyle/>
          <a:p>
            <a:pPr>
              <a:defRPr/>
            </a:pPr>
            <a:r>
              <a:rPr lang="en-US" dirty="0" smtClean="0"/>
              <a:t>Is any human dosing study on an environmental contaminant ethical? (Exclude pharmaceuticals)</a:t>
            </a:r>
          </a:p>
          <a:p>
            <a:pPr>
              <a:defRPr/>
            </a:pPr>
            <a:endParaRPr lang="en-US" dirty="0"/>
          </a:p>
          <a:p>
            <a:pPr marL="514350" indent="-514350">
              <a:buFont typeface="Arial" charset="0"/>
              <a:buAutoNum type="alphaUcPeriod"/>
              <a:defRPr/>
            </a:pPr>
            <a:r>
              <a:rPr lang="en-US" dirty="0" smtClean="0"/>
              <a:t>Yes</a:t>
            </a:r>
          </a:p>
          <a:p>
            <a:pPr marL="514350" indent="-514350">
              <a:buFont typeface="Arial" charset="0"/>
              <a:buAutoNum type="alphaUcPeriod"/>
              <a:defRPr/>
            </a:pPr>
            <a:r>
              <a:rPr lang="en-US" dirty="0" smtClean="0"/>
              <a:t>No</a:t>
            </a:r>
          </a:p>
          <a:p>
            <a:pPr>
              <a:defRPr/>
            </a:pPr>
            <a:endParaRPr lang="en-US" dirty="0" smtClean="0"/>
          </a:p>
          <a:p>
            <a:pPr>
              <a:defRPr/>
            </a:pPr>
            <a:endParaRPr lang="en-US" dirty="0"/>
          </a:p>
          <a:p>
            <a:pPr>
              <a:defRPr/>
            </a:pP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idx="4294967295"/>
          </p:nvPr>
        </p:nvSpPr>
        <p:spPr>
          <a:xfrm>
            <a:off x="914400" y="304800"/>
            <a:ext cx="8229600" cy="1143000"/>
          </a:xfrm>
        </p:spPr>
        <p:txBody>
          <a:bodyPr/>
          <a:lstStyle/>
          <a:p>
            <a:pPr eaLnBrk="1" hangingPunct="1"/>
            <a:r>
              <a:rPr lang="en-US" altLang="en-US" b="1" smtClean="0"/>
              <a:t>Belmont Report</a:t>
            </a:r>
          </a:p>
        </p:txBody>
      </p:sp>
      <p:sp>
        <p:nvSpPr>
          <p:cNvPr id="38915" name="Rectangle 3"/>
          <p:cNvSpPr>
            <a:spLocks noGrp="1" noChangeArrowheads="1"/>
          </p:cNvSpPr>
          <p:nvPr>
            <p:ph type="body" idx="4294967295"/>
          </p:nvPr>
        </p:nvSpPr>
        <p:spPr>
          <a:xfrm>
            <a:off x="76200" y="1600200"/>
            <a:ext cx="8991600" cy="4525963"/>
          </a:xfrm>
        </p:spPr>
        <p:txBody>
          <a:bodyPr/>
          <a:lstStyle/>
          <a:p>
            <a:pPr marL="0" indent="0" eaLnBrk="1" hangingPunct="1">
              <a:buFont typeface="Arial" charset="0"/>
              <a:buNone/>
              <a:defRPr/>
            </a:pPr>
            <a:r>
              <a:rPr lang="en-US" dirty="0" smtClean="0">
                <a:latin typeface="+mj-lt"/>
              </a:rPr>
              <a:t>1.  Autonomy    </a:t>
            </a:r>
            <a:r>
              <a:rPr lang="en-US" i="1" dirty="0" smtClean="0">
                <a:latin typeface="+mj-lt"/>
              </a:rPr>
              <a:t>(Respect for the person)</a:t>
            </a:r>
            <a:r>
              <a:rPr lang="en-US" dirty="0" smtClean="0">
                <a:latin typeface="+mj-lt"/>
              </a:rPr>
              <a:t> </a:t>
            </a:r>
            <a:br>
              <a:rPr lang="en-US" dirty="0" smtClean="0">
                <a:latin typeface="+mj-lt"/>
              </a:rPr>
            </a:br>
            <a:r>
              <a:rPr lang="en-US" dirty="0" smtClean="0">
                <a:latin typeface="+mj-lt"/>
              </a:rPr>
              <a:t>2.  Beneficence </a:t>
            </a:r>
            <a:r>
              <a:rPr lang="en-US" i="1" dirty="0" smtClean="0">
                <a:latin typeface="+mj-lt"/>
              </a:rPr>
              <a:t>(Do Good</a:t>
            </a:r>
            <a:r>
              <a:rPr lang="en-US" dirty="0" smtClean="0">
                <a:latin typeface="+mj-lt"/>
              </a:rPr>
              <a:t>)</a:t>
            </a:r>
            <a:br>
              <a:rPr lang="en-US" dirty="0" smtClean="0">
                <a:latin typeface="+mj-lt"/>
              </a:rPr>
            </a:br>
            <a:r>
              <a:rPr lang="en-US" dirty="0" smtClean="0">
                <a:latin typeface="+mj-lt"/>
              </a:rPr>
              <a:t>   - Non-malfeasance </a:t>
            </a:r>
            <a:r>
              <a:rPr lang="en-US" i="1" dirty="0" smtClean="0">
                <a:latin typeface="+mj-lt"/>
              </a:rPr>
              <a:t>(Do No Harm)</a:t>
            </a:r>
            <a:r>
              <a:rPr lang="en-US" dirty="0" smtClean="0">
                <a:latin typeface="+mj-lt"/>
              </a:rPr>
              <a:t> </a:t>
            </a:r>
            <a:br>
              <a:rPr lang="en-US" dirty="0" smtClean="0">
                <a:latin typeface="+mj-lt"/>
              </a:rPr>
            </a:br>
            <a:r>
              <a:rPr lang="en-US" dirty="0" smtClean="0">
                <a:latin typeface="+mj-lt"/>
              </a:rPr>
              <a:t>3.  Justice</a:t>
            </a:r>
          </a:p>
          <a:p>
            <a:pPr eaLnBrk="1" hangingPunct="1">
              <a:defRPr/>
            </a:pPr>
            <a:endParaRPr lang="en-US" dirty="0">
              <a:latin typeface="+mj-lt"/>
            </a:endParaRPr>
          </a:p>
          <a:p>
            <a:pPr eaLnBrk="1" hangingPunct="1">
              <a:buFont typeface="Wingdings" pitchFamily="2" charset="2"/>
              <a:buChar char="Ø"/>
              <a:defRPr/>
            </a:pPr>
            <a:r>
              <a:rPr lang="en-US" dirty="0" smtClean="0">
                <a:latin typeface="+mj-lt"/>
              </a:rPr>
              <a:t>Common Rule (1991): Regulations defining current IRB system.</a:t>
            </a:r>
          </a:p>
          <a:p>
            <a:pPr eaLnBrk="1" hangingPunct="1">
              <a:defRPr/>
            </a:pPr>
            <a:endParaRPr lang="en-US" sz="2800" dirty="0" smtClean="0">
              <a:latin typeface="Footlight MT Light"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idx="4294967295"/>
          </p:nvPr>
        </p:nvSpPr>
        <p:spPr>
          <a:xfrm>
            <a:off x="762000" y="152400"/>
            <a:ext cx="8229600" cy="901700"/>
          </a:xfrm>
        </p:spPr>
        <p:txBody>
          <a:bodyPr/>
          <a:lstStyle/>
          <a:p>
            <a:pPr eaLnBrk="1" hangingPunct="1"/>
            <a:r>
              <a:rPr lang="en-US" altLang="en-US" sz="4000" b="1" smtClean="0"/>
              <a:t>Critique of Belmont Report</a:t>
            </a:r>
          </a:p>
        </p:txBody>
      </p:sp>
      <p:sp>
        <p:nvSpPr>
          <p:cNvPr id="40963" name="Rectangle 3"/>
          <p:cNvSpPr>
            <a:spLocks noGrp="1" noChangeArrowheads="1"/>
          </p:cNvSpPr>
          <p:nvPr>
            <p:ph type="body" idx="4294967295"/>
          </p:nvPr>
        </p:nvSpPr>
        <p:spPr>
          <a:xfrm>
            <a:off x="533400" y="1676400"/>
            <a:ext cx="8153400" cy="4343400"/>
          </a:xfrm>
        </p:spPr>
        <p:txBody>
          <a:bodyPr/>
          <a:lstStyle/>
          <a:p>
            <a:pPr eaLnBrk="1" hangingPunct="1">
              <a:defRPr/>
            </a:pPr>
            <a:r>
              <a:rPr lang="en-US" sz="3600" dirty="0" smtClean="0">
                <a:latin typeface="+mj-lt"/>
              </a:rPr>
              <a:t>Operates at individual level.</a:t>
            </a:r>
          </a:p>
          <a:p>
            <a:pPr eaLnBrk="1" hangingPunct="1">
              <a:defRPr/>
            </a:pPr>
            <a:r>
              <a:rPr lang="en-US" sz="3600" dirty="0" smtClean="0">
                <a:latin typeface="+mj-lt"/>
              </a:rPr>
              <a:t>Fails to address needs of communities:</a:t>
            </a:r>
          </a:p>
          <a:p>
            <a:pPr lvl="1" eaLnBrk="1" hangingPunct="1">
              <a:buFont typeface="Wingdings" pitchFamily="2" charset="2"/>
              <a:buChar char="Ø"/>
              <a:defRPr/>
            </a:pPr>
            <a:r>
              <a:rPr lang="en-US" sz="3200" dirty="0" smtClean="0">
                <a:latin typeface="+mj-lt"/>
              </a:rPr>
              <a:t>Environmental Justice</a:t>
            </a:r>
          </a:p>
          <a:p>
            <a:pPr lvl="1" eaLnBrk="1" hangingPunct="1">
              <a:buFont typeface="Wingdings" pitchFamily="2" charset="2"/>
              <a:buChar char="Ø"/>
              <a:defRPr/>
            </a:pPr>
            <a:r>
              <a:rPr lang="en-US" sz="3200" dirty="0" smtClean="0">
                <a:latin typeface="+mj-lt"/>
              </a:rPr>
              <a:t>Community-based research</a:t>
            </a:r>
          </a:p>
          <a:p>
            <a:pPr eaLnBrk="1" hangingPunct="1">
              <a:defRPr/>
            </a:pPr>
            <a:endParaRPr lang="en-US" sz="3600" dirty="0" smtClean="0">
              <a:latin typeface="+mj-lt"/>
            </a:endParaRPr>
          </a:p>
          <a:p>
            <a:pPr eaLnBrk="1" hangingPunct="1">
              <a:buFont typeface="Arial" charset="0"/>
              <a:buNone/>
              <a:defRPr/>
            </a:pPr>
            <a:r>
              <a:rPr lang="en-US" sz="3600" dirty="0" smtClean="0">
                <a:latin typeface="+mj-lt"/>
              </a:rPr>
              <a:t>Nancy Shore (2006)</a:t>
            </a:r>
          </a:p>
          <a:p>
            <a:pPr eaLnBrk="1" hangingPunct="1">
              <a:defRPr/>
            </a:pPr>
            <a:endParaRPr lang="en-US" sz="3600"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4"/>
          <p:cNvSpPr>
            <a:spLocks noChangeArrowheads="1"/>
          </p:cNvSpPr>
          <p:nvPr/>
        </p:nvSpPr>
        <p:spPr bwMode="auto">
          <a:xfrm>
            <a:off x="838200" y="1447800"/>
            <a:ext cx="8305800" cy="495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a:p>
          <a:p>
            <a:pPr eaLnBrk="1" hangingPunct="1">
              <a:spcBef>
                <a:spcPct val="0"/>
              </a:spcBef>
              <a:buFontTx/>
              <a:buChar char="•"/>
            </a:pPr>
            <a:r>
              <a:rPr lang="en-US" altLang="en-US"/>
              <a:t>Valuing different experiences within the research partnership </a:t>
            </a:r>
          </a:p>
          <a:p>
            <a:pPr eaLnBrk="1" hangingPunct="1">
              <a:spcBef>
                <a:spcPct val="0"/>
              </a:spcBef>
              <a:buFontTx/>
              <a:buChar char="•"/>
            </a:pPr>
            <a:r>
              <a:rPr lang="en-US" altLang="en-US"/>
              <a:t>Creating a participatory process where all partners have a voice in decision-making </a:t>
            </a:r>
          </a:p>
          <a:p>
            <a:pPr eaLnBrk="1" hangingPunct="1">
              <a:spcBef>
                <a:spcPct val="0"/>
              </a:spcBef>
              <a:buFontTx/>
              <a:buChar char="•"/>
            </a:pPr>
            <a:r>
              <a:rPr lang="en-US" altLang="en-US"/>
              <a:t>Translating findings into actual community benefits </a:t>
            </a:r>
          </a:p>
          <a:p>
            <a:pPr eaLnBrk="1" hangingPunct="1">
              <a:spcBef>
                <a:spcPct val="0"/>
              </a:spcBef>
              <a:buFontTx/>
              <a:buChar char="•"/>
            </a:pPr>
            <a:r>
              <a:rPr lang="en-US" altLang="en-US"/>
              <a:t>Acknowledging multiple meanings of respect </a:t>
            </a:r>
          </a:p>
          <a:p>
            <a:pPr eaLnBrk="1" hangingPunct="1">
              <a:spcBef>
                <a:spcPct val="0"/>
              </a:spcBef>
              <a:buFontTx/>
              <a:buChar char="•"/>
            </a:pPr>
            <a:r>
              <a:rPr lang="en-US" altLang="en-US"/>
              <a:t>Accounting for community-level consent </a:t>
            </a:r>
          </a:p>
          <a:p>
            <a:pPr eaLnBrk="1" hangingPunct="1">
              <a:spcBef>
                <a:spcPct val="0"/>
              </a:spcBef>
              <a:buFontTx/>
              <a:buNone/>
            </a:pPr>
            <a:endParaRPr lang="en-US" altLang="en-US" sz="1400"/>
          </a:p>
          <a:p>
            <a:pPr eaLnBrk="1" hangingPunct="1">
              <a:spcBef>
                <a:spcPct val="0"/>
              </a:spcBef>
              <a:buFontTx/>
              <a:buNone/>
            </a:pPr>
            <a:r>
              <a:rPr lang="en-US" altLang="en-US" sz="1400"/>
              <a:t>Shore (2006)</a:t>
            </a:r>
          </a:p>
        </p:txBody>
      </p:sp>
      <p:sp>
        <p:nvSpPr>
          <p:cNvPr id="95235" name="Text Box 5"/>
          <p:cNvSpPr txBox="1">
            <a:spLocks noChangeArrowheads="1"/>
          </p:cNvSpPr>
          <p:nvPr/>
        </p:nvSpPr>
        <p:spPr bwMode="auto">
          <a:xfrm>
            <a:off x="762000" y="304800"/>
            <a:ext cx="8153400"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b="1"/>
              <a:t>Community Interpretation of the Belmont Principles:  Respect for Persons</a:t>
            </a:r>
            <a:r>
              <a:rPr lang="en-US" altLang="en-US" sz="3600" b="1"/>
              <a:t> </a:t>
            </a:r>
            <a:endParaRPr lang="en-US" altLang="en-US" sz="360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p:cNvSpPr>
          <p:nvPr>
            <p:ph type="title"/>
          </p:nvPr>
        </p:nvSpPr>
        <p:spPr/>
        <p:txBody>
          <a:bodyPr/>
          <a:lstStyle/>
          <a:p>
            <a:pPr eaLnBrk="1" hangingPunct="1"/>
            <a:r>
              <a:rPr lang="en-US" altLang="en-US" sz="3600" b="1" smtClean="0"/>
              <a:t>Community Interpretation of the</a:t>
            </a:r>
            <a:br>
              <a:rPr lang="en-US" altLang="en-US" sz="3600" b="1" smtClean="0"/>
            </a:br>
            <a:r>
              <a:rPr lang="en-US" altLang="en-US" sz="3600" b="1" smtClean="0"/>
              <a:t>Belmont Principles: Justice</a:t>
            </a:r>
          </a:p>
        </p:txBody>
      </p:sp>
      <p:sp>
        <p:nvSpPr>
          <p:cNvPr id="96259" name="Rectangle 3"/>
          <p:cNvSpPr>
            <a:spLocks noGrp="1"/>
          </p:cNvSpPr>
          <p:nvPr>
            <p:ph type="body" idx="1"/>
          </p:nvPr>
        </p:nvSpPr>
        <p:spPr/>
        <p:txBody>
          <a:bodyPr/>
          <a:lstStyle/>
          <a:p>
            <a:pPr eaLnBrk="1" hangingPunct="1">
              <a:lnSpc>
                <a:spcPct val="90000"/>
              </a:lnSpc>
            </a:pPr>
            <a:endParaRPr lang="en-US" altLang="en-US" sz="2800" smtClean="0"/>
          </a:p>
          <a:p>
            <a:pPr eaLnBrk="1" hangingPunct="1">
              <a:lnSpc>
                <a:spcPct val="90000"/>
              </a:lnSpc>
            </a:pPr>
            <a:endParaRPr lang="en-US" altLang="en-US" sz="2800" smtClean="0"/>
          </a:p>
          <a:p>
            <a:pPr eaLnBrk="1" hangingPunct="1">
              <a:lnSpc>
                <a:spcPct val="90000"/>
              </a:lnSpc>
            </a:pPr>
            <a:r>
              <a:rPr lang="en-US" altLang="en-US" sz="2800" smtClean="0"/>
              <a:t>Creating an equitable research partnership</a:t>
            </a:r>
          </a:p>
          <a:p>
            <a:pPr eaLnBrk="1" hangingPunct="1">
              <a:lnSpc>
                <a:spcPct val="90000"/>
              </a:lnSpc>
              <a:buFont typeface="Arial" charset="0"/>
              <a:buNone/>
            </a:pPr>
            <a:r>
              <a:rPr lang="en-US" altLang="en-US" sz="2800" smtClean="0"/>
              <a:t> </a:t>
            </a:r>
          </a:p>
          <a:p>
            <a:pPr eaLnBrk="1" hangingPunct="1">
              <a:lnSpc>
                <a:spcPct val="90000"/>
              </a:lnSpc>
            </a:pPr>
            <a:r>
              <a:rPr lang="en-US" altLang="en-US" sz="2800" smtClean="0"/>
              <a:t>Challenging unjust structural problems</a:t>
            </a:r>
          </a:p>
          <a:p>
            <a:pPr eaLnBrk="1" hangingPunct="1">
              <a:lnSpc>
                <a:spcPct val="90000"/>
              </a:lnSpc>
            </a:pPr>
            <a:endParaRPr lang="en-US" altLang="en-US" sz="2800" i="1" smtClean="0"/>
          </a:p>
          <a:p>
            <a:pPr lvl="1" eaLnBrk="1" hangingPunct="1">
              <a:lnSpc>
                <a:spcPct val="90000"/>
              </a:lnSpc>
            </a:pPr>
            <a:r>
              <a:rPr lang="en-US" altLang="en-US" sz="2400" i="1" smtClean="0"/>
              <a:t>“Justice really is not about helping people; it is about changing the social conditions that cause them to need help to begin with” </a:t>
            </a:r>
            <a:endParaRPr lang="en-US" altLang="en-US" sz="2400" smtClean="0"/>
          </a:p>
          <a:p>
            <a:pPr lvl="1" eaLnBrk="1" hangingPunct="1">
              <a:lnSpc>
                <a:spcPct val="90000"/>
              </a:lnSpc>
            </a:pPr>
            <a:endParaRPr lang="en-US" altLang="en-US" sz="2400" smtClean="0"/>
          </a:p>
          <a:p>
            <a:pPr eaLnBrk="1" hangingPunct="1">
              <a:lnSpc>
                <a:spcPct val="90000"/>
              </a:lnSpc>
              <a:buFont typeface="Arial" charset="0"/>
              <a:buNone/>
            </a:pPr>
            <a:r>
              <a:rPr lang="en-US" altLang="en-US" sz="1400" smtClean="0"/>
              <a:t>Shore (2006)</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p:cNvSpPr>
          <p:nvPr>
            <p:ph type="title"/>
          </p:nvPr>
        </p:nvSpPr>
        <p:spPr/>
        <p:txBody>
          <a:bodyPr/>
          <a:lstStyle/>
          <a:p>
            <a:pPr eaLnBrk="1" hangingPunct="1"/>
            <a:r>
              <a:rPr lang="en-US" altLang="en-US" sz="3200" b="1" smtClean="0"/>
              <a:t>Community Interpretation of the</a:t>
            </a:r>
            <a:br>
              <a:rPr lang="en-US" altLang="en-US" sz="3200" b="1" smtClean="0"/>
            </a:br>
            <a:r>
              <a:rPr lang="en-US" altLang="en-US" sz="3200" b="1" smtClean="0"/>
              <a:t>Belmont Principles: Beneficence</a:t>
            </a:r>
            <a:r>
              <a:rPr lang="en-US" altLang="en-US" sz="4000" b="1" smtClean="0"/>
              <a:t> </a:t>
            </a:r>
            <a:endParaRPr lang="en-US" altLang="en-US" sz="4000" smtClean="0"/>
          </a:p>
        </p:txBody>
      </p:sp>
      <p:sp>
        <p:nvSpPr>
          <p:cNvPr id="97283" name="Rectangle 3"/>
          <p:cNvSpPr>
            <a:spLocks noGrp="1"/>
          </p:cNvSpPr>
          <p:nvPr>
            <p:ph type="body" idx="1"/>
          </p:nvPr>
        </p:nvSpPr>
        <p:spPr/>
        <p:txBody>
          <a:bodyPr/>
          <a:lstStyle/>
          <a:p>
            <a:pPr eaLnBrk="1" hangingPunct="1">
              <a:lnSpc>
                <a:spcPct val="80000"/>
              </a:lnSpc>
            </a:pPr>
            <a:endParaRPr lang="en-US" altLang="en-US" smtClean="0"/>
          </a:p>
          <a:p>
            <a:pPr lvl="1" eaLnBrk="1" hangingPunct="1">
              <a:lnSpc>
                <a:spcPct val="80000"/>
              </a:lnSpc>
              <a:buFont typeface="Arial" charset="0"/>
              <a:buChar char="•"/>
            </a:pPr>
            <a:r>
              <a:rPr lang="en-US" altLang="en-US" sz="3200" smtClean="0"/>
              <a:t>Strengthening the community’s ability to address identified concerns </a:t>
            </a:r>
          </a:p>
          <a:p>
            <a:pPr lvl="1" eaLnBrk="1" hangingPunct="1">
              <a:lnSpc>
                <a:spcPct val="80000"/>
              </a:lnSpc>
              <a:buFont typeface="Arial" charset="0"/>
              <a:buChar char="•"/>
            </a:pPr>
            <a:r>
              <a:rPr lang="en-US" altLang="en-US" sz="3200" smtClean="0"/>
              <a:t>Leveraging resources </a:t>
            </a:r>
          </a:p>
          <a:p>
            <a:pPr lvl="1" eaLnBrk="1" hangingPunct="1">
              <a:lnSpc>
                <a:spcPct val="80000"/>
              </a:lnSpc>
              <a:buFont typeface="Arial" charset="0"/>
              <a:buChar char="•"/>
            </a:pPr>
            <a:r>
              <a:rPr lang="en-US" altLang="en-US" sz="3200" smtClean="0"/>
              <a:t>Building capacity </a:t>
            </a:r>
          </a:p>
          <a:p>
            <a:pPr lvl="1" eaLnBrk="1" hangingPunct="1">
              <a:lnSpc>
                <a:spcPct val="80000"/>
              </a:lnSpc>
            </a:pPr>
            <a:endParaRPr lang="en-US" altLang="en-US" sz="3200" smtClean="0"/>
          </a:p>
          <a:p>
            <a:pPr lvl="1" eaLnBrk="1" hangingPunct="1">
              <a:lnSpc>
                <a:spcPct val="80000"/>
              </a:lnSpc>
              <a:buFont typeface="Wingdings" pitchFamily="2" charset="2"/>
              <a:buChar char="Ø"/>
            </a:pPr>
            <a:r>
              <a:rPr lang="en-US" altLang="en-US" sz="3200" smtClean="0"/>
              <a:t>Translating findings into action </a:t>
            </a:r>
            <a:r>
              <a:rPr lang="en-US" altLang="en-US" sz="3200" i="1" smtClean="0"/>
              <a:t>“If our research does not help the community organizations that we’re working with improve the condition that brought them to us, then we haven’t done our jobs…” </a:t>
            </a:r>
            <a:endParaRPr lang="en-US" altLang="en-US" sz="3200" smtClean="0"/>
          </a:p>
          <a:p>
            <a:pPr lvl="1" eaLnBrk="1" hangingPunct="1">
              <a:lnSpc>
                <a:spcPct val="80000"/>
              </a:lnSpc>
            </a:pPr>
            <a:endParaRPr lang="en-US" altLang="en-US" sz="2400" smtClean="0"/>
          </a:p>
          <a:p>
            <a:pPr eaLnBrk="1" hangingPunct="1">
              <a:lnSpc>
                <a:spcPct val="80000"/>
              </a:lnSpc>
              <a:buFont typeface="Arial" charset="0"/>
              <a:buNone/>
            </a:pPr>
            <a:r>
              <a:rPr lang="en-US" altLang="en-US" sz="1600" smtClean="0"/>
              <a:t>Shore (2006)</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Suggested Revisions to </a:t>
            </a:r>
            <a:br>
              <a:rPr lang="en-US" sz="4000" dirty="0" smtClean="0"/>
            </a:br>
            <a:r>
              <a:rPr lang="en-US" sz="4000" dirty="0" smtClean="0"/>
              <a:t>Belmont Report</a:t>
            </a:r>
            <a:endParaRPr lang="en-US" sz="4000" dirty="0"/>
          </a:p>
        </p:txBody>
      </p:sp>
      <p:sp>
        <p:nvSpPr>
          <p:cNvPr id="4" name="Rectangle 3"/>
          <p:cNvSpPr/>
          <p:nvPr/>
        </p:nvSpPr>
        <p:spPr>
          <a:xfrm>
            <a:off x="304800" y="4038600"/>
            <a:ext cx="7772400" cy="646331"/>
          </a:xfrm>
          <a:prstGeom prst="rect">
            <a:avLst/>
          </a:prstGeom>
        </p:spPr>
        <p:txBody>
          <a:bodyPr wrap="square">
            <a:spAutoFit/>
          </a:bodyPr>
          <a:lstStyle/>
          <a:p>
            <a:r>
              <a:rPr lang="en-US" dirty="0" smtClean="0"/>
              <a:t>https://ccph.memberclicks.net/assets/Documents/PapersReports/research_ethics_reconsidered_final.pdf</a:t>
            </a:r>
            <a:endParaRPr lang="en-US" dirty="0"/>
          </a:p>
        </p:txBody>
      </p:sp>
      <p:sp>
        <p:nvSpPr>
          <p:cNvPr id="5" name="Rectangle 4"/>
          <p:cNvSpPr/>
          <p:nvPr/>
        </p:nvSpPr>
        <p:spPr>
          <a:xfrm>
            <a:off x="381000" y="2413338"/>
            <a:ext cx="8001000" cy="923330"/>
          </a:xfrm>
          <a:prstGeom prst="rect">
            <a:avLst/>
          </a:prstGeom>
        </p:spPr>
        <p:txBody>
          <a:bodyPr wrap="square">
            <a:spAutoFit/>
          </a:bodyPr>
          <a:lstStyle/>
          <a:p>
            <a:r>
              <a:rPr lang="en-US" b="1" dirty="0" smtClean="0">
                <a:effectLst/>
                <a:latin typeface="Arial"/>
              </a:rPr>
              <a:t>Research Ethics Reconsidered in the Context of Community-Engaged Research:  Proposed Revisions to the Belmont Report and Federal </a:t>
            </a:r>
          </a:p>
          <a:p>
            <a:r>
              <a:rPr lang="en-US" b="1" dirty="0" smtClean="0">
                <a:effectLst/>
                <a:latin typeface="Arial"/>
              </a:rPr>
              <a:t>Regulations Guiding the Protection of Research Participants</a:t>
            </a:r>
            <a:endParaRPr lang="en-US" b="1" dirty="0">
              <a:effectLst/>
              <a:latin typeface="Arial"/>
            </a:endParaRPr>
          </a:p>
        </p:txBody>
      </p:sp>
    </p:spTree>
    <p:extLst>
      <p:ext uri="{BB962C8B-B14F-4D97-AF65-F5344CB8AC3E}">
        <p14:creationId xmlns:p14="http://schemas.microsoft.com/office/powerpoint/2010/main" val="7957828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1143000" y="533400"/>
            <a:ext cx="7467600" cy="1143000"/>
          </a:xfrm>
        </p:spPr>
        <p:txBody>
          <a:bodyPr/>
          <a:lstStyle/>
          <a:p>
            <a:pPr eaLnBrk="1" hangingPunct="1"/>
            <a:r>
              <a:rPr lang="en-US" altLang="en-US" sz="4000" b="1" smtClean="0"/>
              <a:t>C</a:t>
            </a:r>
            <a:r>
              <a:rPr lang="en-US" altLang="en-US" sz="3600" smtClean="0"/>
              <a:t>enter for </a:t>
            </a:r>
            <a:r>
              <a:rPr lang="en-US" altLang="en-US" sz="4000" b="1" smtClean="0"/>
              <a:t>H</a:t>
            </a:r>
            <a:r>
              <a:rPr lang="en-US" altLang="en-US" sz="3600" smtClean="0"/>
              <a:t>ealth </a:t>
            </a:r>
            <a:r>
              <a:rPr lang="en-US" altLang="en-US" sz="4000" b="1" smtClean="0"/>
              <a:t>A</a:t>
            </a:r>
            <a:r>
              <a:rPr lang="en-US" altLang="en-US" sz="3600" smtClean="0"/>
              <a:t>ssessment of </a:t>
            </a:r>
            <a:r>
              <a:rPr lang="en-US" altLang="en-US" sz="4000" b="1" smtClean="0"/>
              <a:t>M</a:t>
            </a:r>
            <a:r>
              <a:rPr lang="en-US" altLang="en-US" sz="3600" smtClean="0"/>
              <a:t>others </a:t>
            </a:r>
            <a:r>
              <a:rPr lang="en-US" altLang="en-US" sz="4000" b="1" smtClean="0"/>
              <a:t>A</a:t>
            </a:r>
            <a:r>
              <a:rPr lang="en-US" altLang="en-US" sz="3600" smtClean="0"/>
              <a:t>nd </a:t>
            </a:r>
            <a:r>
              <a:rPr lang="en-US" altLang="en-US" sz="4000" b="1" smtClean="0"/>
              <a:t>C</a:t>
            </a:r>
            <a:r>
              <a:rPr lang="en-US" altLang="en-US" sz="3600" smtClean="0"/>
              <a:t>hildren </a:t>
            </a:r>
            <a:r>
              <a:rPr lang="en-US" altLang="en-US" sz="4000" b="1" smtClean="0"/>
              <a:t>O</a:t>
            </a:r>
            <a:r>
              <a:rPr lang="en-US" altLang="en-US" sz="3600" smtClean="0"/>
              <a:t>f </a:t>
            </a:r>
            <a:r>
              <a:rPr lang="en-US" altLang="en-US" sz="4000" b="1" smtClean="0"/>
              <a:t>S</a:t>
            </a:r>
            <a:r>
              <a:rPr lang="en-US" altLang="en-US" sz="3600" smtClean="0"/>
              <a:t>alinas</a:t>
            </a:r>
          </a:p>
        </p:txBody>
      </p:sp>
      <p:sp>
        <p:nvSpPr>
          <p:cNvPr id="98307" name="TextBox 3"/>
          <p:cNvSpPr txBox="1">
            <a:spLocks noChangeArrowheads="1"/>
          </p:cNvSpPr>
          <p:nvPr/>
        </p:nvSpPr>
        <p:spPr bwMode="auto">
          <a:xfrm>
            <a:off x="1881188" y="5899150"/>
            <a:ext cx="55102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i="1"/>
              <a:t>A community-university partnership</a:t>
            </a:r>
          </a:p>
        </p:txBody>
      </p:sp>
      <p:pic>
        <p:nvPicPr>
          <p:cNvPr id="9830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5588" y="2057400"/>
            <a:ext cx="3376612"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endParaRPr lang="en-US" altLang="en-US" smtClean="0"/>
          </a:p>
        </p:txBody>
      </p:sp>
      <p:pic>
        <p:nvPicPr>
          <p:cNvPr id="58371" name="Picture 2" descr="Burden Low res--A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42900"/>
            <a:ext cx="7620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Rectangle 3"/>
          <p:cNvSpPr>
            <a:spLocks noChangeArrowheads="1"/>
          </p:cNvSpPr>
          <p:nvPr/>
        </p:nvSpPr>
        <p:spPr bwMode="auto">
          <a:xfrm>
            <a:off x="2743200" y="5715000"/>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http://www.nyu-apastudies.org/2012/wp-content/uploads/2012/08/Burden-Low-res-APS-800x551.png</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rrowheads="1"/>
          </p:cNvSpPr>
          <p:nvPr>
            <p:ph type="title"/>
          </p:nvPr>
        </p:nvSpPr>
        <p:spPr>
          <a:xfrm>
            <a:off x="0" y="241300"/>
            <a:ext cx="8991600" cy="1325563"/>
          </a:xfrm>
        </p:spPr>
        <p:txBody>
          <a:bodyPr/>
          <a:lstStyle/>
          <a:p>
            <a:pPr algn="ctr" eaLnBrk="1" hangingPunct="1"/>
            <a:r>
              <a:rPr lang="en-US" altLang="en-US" sz="4000" dirty="0" smtClean="0">
                <a:latin typeface="Calibri" panose="020F0502020204030204" pitchFamily="34" charset="0"/>
              </a:rPr>
              <a:t> Children are more exposed and vulnerable to toxicants:</a:t>
            </a:r>
          </a:p>
        </p:txBody>
      </p:sp>
      <p:sp>
        <p:nvSpPr>
          <p:cNvPr id="180227" name="Rectangle 3"/>
          <p:cNvSpPr>
            <a:spLocks noGrp="1" noRot="1" noChangeArrowheads="1"/>
          </p:cNvSpPr>
          <p:nvPr>
            <p:ph type="body" sz="half" idx="1"/>
          </p:nvPr>
        </p:nvSpPr>
        <p:spPr>
          <a:xfrm>
            <a:off x="381000" y="1765300"/>
            <a:ext cx="8156575" cy="4953000"/>
          </a:xfrm>
        </p:spPr>
        <p:txBody>
          <a:bodyPr/>
          <a:lstStyle/>
          <a:p>
            <a:pPr eaLnBrk="1" hangingPunct="1">
              <a:buFont typeface="Wingdings" pitchFamily="2" charset="2"/>
              <a:buChar char="Ø"/>
            </a:pPr>
            <a:r>
              <a:rPr lang="en-US" altLang="en-US" sz="3200" dirty="0" smtClean="0">
                <a:latin typeface="Calibri" panose="020F0502020204030204" pitchFamily="34" charset="0"/>
              </a:rPr>
              <a:t>Higher exposures:</a:t>
            </a:r>
          </a:p>
          <a:p>
            <a:pPr lvl="1" eaLnBrk="1" hangingPunct="1"/>
            <a:r>
              <a:rPr lang="en-US" altLang="en-US" sz="3200" dirty="0" smtClean="0">
                <a:latin typeface="Calibri" panose="020F0502020204030204" pitchFamily="34" charset="0"/>
              </a:rPr>
              <a:t>Frequent contact with the ground or floor</a:t>
            </a:r>
          </a:p>
          <a:p>
            <a:pPr lvl="1" eaLnBrk="1" hangingPunct="1"/>
            <a:r>
              <a:rPr lang="en-US" altLang="en-US" sz="3200" dirty="0" smtClean="0">
                <a:latin typeface="Calibri" panose="020F0502020204030204" pitchFamily="34" charset="0"/>
              </a:rPr>
              <a:t>Hand-to-mouth activity</a:t>
            </a:r>
          </a:p>
          <a:p>
            <a:pPr lvl="1" eaLnBrk="1" hangingPunct="1"/>
            <a:r>
              <a:rPr lang="en-US" altLang="en-US" sz="3200" dirty="0" smtClean="0">
                <a:latin typeface="Calibri" panose="020F0502020204030204" pitchFamily="34" charset="0"/>
              </a:rPr>
              <a:t>Less varied diet</a:t>
            </a:r>
          </a:p>
          <a:p>
            <a:pPr lvl="1" eaLnBrk="1" hangingPunct="1"/>
            <a:r>
              <a:rPr lang="en-US" altLang="en-US" sz="3200" dirty="0" smtClean="0">
                <a:latin typeface="Calibri" panose="020F0502020204030204" pitchFamily="34" charset="0"/>
              </a:rPr>
              <a:t>Eat, drink, and breathe more per kg</a:t>
            </a:r>
          </a:p>
          <a:p>
            <a:pPr lvl="1" eaLnBrk="1" hangingPunct="1"/>
            <a:r>
              <a:rPr lang="en-US" altLang="en-US" sz="3200" dirty="0" smtClean="0">
                <a:latin typeface="Calibri" panose="020F0502020204030204" pitchFamily="34" charset="0"/>
              </a:rPr>
              <a:t>Spend most of their time indoors</a:t>
            </a:r>
          </a:p>
          <a:p>
            <a:pPr eaLnBrk="1" hangingPunct="1"/>
            <a:endParaRPr lang="en-US" altLang="en-US" sz="2400" i="1" dirty="0" smtClean="0">
              <a:solidFill>
                <a:schemeClr val="hlink"/>
              </a:solidFill>
            </a:endParaRPr>
          </a:p>
        </p:txBody>
      </p:sp>
      <p:pic>
        <p:nvPicPr>
          <p:cNvPr id="18022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1542" y="5228823"/>
            <a:ext cx="1794456" cy="1345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13909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Rot="1" noChangeArrowheads="1"/>
          </p:cNvSpPr>
          <p:nvPr>
            <p:ph type="title"/>
          </p:nvPr>
        </p:nvSpPr>
        <p:spPr/>
        <p:txBody>
          <a:bodyPr/>
          <a:lstStyle/>
          <a:p>
            <a:pPr algn="ctr" eaLnBrk="1" hangingPunct="1">
              <a:defRPr/>
            </a:pPr>
            <a:r>
              <a:rPr lang="en-US" dirty="0" smtClean="0">
                <a:latin typeface="Calibri" panose="020F0502020204030204" pitchFamily="34" charset="0"/>
              </a:rPr>
              <a:t>Exposure Routes</a:t>
            </a:r>
          </a:p>
        </p:txBody>
      </p:sp>
      <p:pic>
        <p:nvPicPr>
          <p:cNvPr id="102403" name="Picture 3" descr="composite(1_5)"/>
          <p:cNvPicPr>
            <a:picLocks noGrp="1" noChangeAspect="1" noChangeArrowheads="1"/>
          </p:cNvPicPr>
          <p:nvPr>
            <p:ph type="body" sz="half" idx="1"/>
          </p:nvPr>
        </p:nvPicPr>
        <p:blipFill>
          <a:blip r:embed="rId3">
            <a:extLst>
              <a:ext uri="{28A0092B-C50C-407E-A947-70E740481C1C}">
                <a14:useLocalDpi xmlns:a14="http://schemas.microsoft.com/office/drawing/2010/main" val="0"/>
              </a:ext>
            </a:extLst>
          </a:blip>
          <a:srcRect/>
          <a:stretch>
            <a:fillRect/>
          </a:stretch>
        </p:blipFill>
        <p:spPr>
          <a:xfrm>
            <a:off x="228600" y="1752600"/>
            <a:ext cx="4191000" cy="4340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2740" name="Rectangle 4"/>
          <p:cNvSpPr>
            <a:spLocks noGrp="1" noRot="1" noChangeArrowheads="1"/>
          </p:cNvSpPr>
          <p:nvPr>
            <p:ph type="body" sz="half" idx="2"/>
          </p:nvPr>
        </p:nvSpPr>
        <p:spPr>
          <a:xfrm>
            <a:off x="4648200" y="1630680"/>
            <a:ext cx="4495800" cy="4191000"/>
          </a:xfrm>
        </p:spPr>
        <p:txBody>
          <a:bodyPr>
            <a:normAutofit/>
          </a:bodyPr>
          <a:lstStyle/>
          <a:p>
            <a:pPr marL="533400" indent="-533400" eaLnBrk="1" hangingPunct="1">
              <a:buFont typeface="Wingdings" pitchFamily="2" charset="2"/>
              <a:buAutoNum type="arabicPeriod"/>
              <a:defRPr/>
            </a:pPr>
            <a:r>
              <a:rPr lang="en-US" sz="2000" dirty="0" smtClean="0">
                <a:solidFill>
                  <a:schemeClr val="tx1"/>
                </a:solidFill>
                <a:latin typeface="Calibri" panose="020F0502020204030204" pitchFamily="34" charset="0"/>
              </a:rPr>
              <a:t>Ingestion</a:t>
            </a:r>
          </a:p>
          <a:p>
            <a:pPr marL="533400" indent="-533400" eaLnBrk="1" hangingPunct="1">
              <a:buFont typeface="Wingdings" pitchFamily="2" charset="2"/>
              <a:buAutoNum type="arabicPeriod"/>
              <a:defRPr/>
            </a:pPr>
            <a:r>
              <a:rPr lang="en-US" sz="2000" dirty="0" smtClean="0">
                <a:solidFill>
                  <a:schemeClr val="tx1"/>
                </a:solidFill>
                <a:latin typeface="Calibri" panose="020F0502020204030204" pitchFamily="34" charset="0"/>
              </a:rPr>
              <a:t>Inhalation</a:t>
            </a:r>
          </a:p>
          <a:p>
            <a:pPr marL="533400" indent="-533400" eaLnBrk="1" hangingPunct="1">
              <a:buFont typeface="Wingdings" pitchFamily="2" charset="2"/>
              <a:buAutoNum type="arabicPeriod"/>
              <a:defRPr/>
            </a:pPr>
            <a:r>
              <a:rPr lang="en-US" sz="2000" dirty="0" smtClean="0">
                <a:solidFill>
                  <a:schemeClr val="tx1"/>
                </a:solidFill>
                <a:latin typeface="Calibri" panose="020F0502020204030204" pitchFamily="34" charset="0"/>
              </a:rPr>
              <a:t>Dermal</a:t>
            </a:r>
          </a:p>
          <a:p>
            <a:pPr marL="533400" indent="-533400" eaLnBrk="1" hangingPunct="1">
              <a:buFont typeface="Wingdings" pitchFamily="2" charset="2"/>
              <a:buAutoNum type="arabicPeriod"/>
              <a:defRPr/>
            </a:pPr>
            <a:r>
              <a:rPr lang="en-US" sz="2000" dirty="0" smtClean="0">
                <a:solidFill>
                  <a:schemeClr val="tx1"/>
                </a:solidFill>
                <a:latin typeface="Calibri" panose="020F0502020204030204" pitchFamily="34" charset="0"/>
              </a:rPr>
              <a:t>Across the placenta</a:t>
            </a:r>
          </a:p>
        </p:txBody>
      </p:sp>
      <p:pic>
        <p:nvPicPr>
          <p:cNvPr id="102405" name="Picture 5" descr="toddler_on_moms_bel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0766" y="3922712"/>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98912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4450" name="Object 3"/>
          <p:cNvGraphicFramePr>
            <a:graphicFrameLocks noGrp="1" noChangeAspect="1"/>
          </p:cNvGraphicFramePr>
          <p:nvPr>
            <p:ph idx="1"/>
            <p:extLst/>
          </p:nvPr>
        </p:nvGraphicFramePr>
        <p:xfrm>
          <a:off x="533400" y="19234"/>
          <a:ext cx="8251228" cy="5960879"/>
        </p:xfrm>
        <a:graphic>
          <a:graphicData uri="http://schemas.openxmlformats.org/presentationml/2006/ole">
            <mc:AlternateContent xmlns:mc="http://schemas.openxmlformats.org/markup-compatibility/2006">
              <mc:Choice xmlns:v="urn:schemas-microsoft-com:vml" Requires="v">
                <p:oleObj spid="_x0000_s3079" name="Chart" r:id="rId4" imgW="3705225" imgH="2676525" progId="Excel.Chart.8">
                  <p:embed/>
                </p:oleObj>
              </mc:Choice>
              <mc:Fallback>
                <p:oleObj name="Chart" r:id="rId4" imgW="3705225" imgH="2676525"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9234"/>
                        <a:ext cx="8251228" cy="5960879"/>
                      </a:xfrm>
                      <a:prstGeom prst="rect">
                        <a:avLst/>
                      </a:prstGeom>
                      <a:noFill/>
                      <a:ln>
                        <a:noFill/>
                      </a:ln>
                      <a:effectLst/>
                      <a:extLst/>
                    </p:spPr>
                  </p:pic>
                </p:oleObj>
              </mc:Fallback>
            </mc:AlternateContent>
          </a:graphicData>
        </a:graphic>
      </p:graphicFrame>
      <p:sp>
        <p:nvSpPr>
          <p:cNvPr id="104451" name="Text Box 4"/>
          <p:cNvSpPr txBox="1">
            <a:spLocks noChangeArrowheads="1"/>
          </p:cNvSpPr>
          <p:nvPr/>
        </p:nvSpPr>
        <p:spPr bwMode="auto">
          <a:xfrm>
            <a:off x="593725" y="5980113"/>
            <a:ext cx="621030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457200" eaLnBrk="0" hangingPunct="0"/>
            <a:r>
              <a:rPr lang="en-US" altLang="en-US" sz="1200">
                <a:solidFill>
                  <a:srgbClr val="000000"/>
                </a:solidFill>
                <a:latin typeface="Arial Unicode MS" pitchFamily="34" charset="-128"/>
                <a:ea typeface="MS PGothic" charset="0"/>
              </a:rPr>
              <a:t>Selevan, SG et al. Identifying Critical Windows of Exposure for Children’s Health.  </a:t>
            </a:r>
          </a:p>
          <a:p>
            <a:pPr defTabSz="457200" eaLnBrk="0" hangingPunct="0"/>
            <a:r>
              <a:rPr lang="en-US" altLang="en-US" sz="1200">
                <a:solidFill>
                  <a:srgbClr val="000000"/>
                </a:solidFill>
                <a:latin typeface="Arial Unicode MS" pitchFamily="34" charset="-128"/>
                <a:ea typeface="MS PGothic" charset="0"/>
              </a:rPr>
              <a:t>   EHP</a:t>
            </a:r>
            <a:r>
              <a:rPr lang="en-US" altLang="en-US">
                <a:solidFill>
                  <a:srgbClr val="000000"/>
                </a:solidFill>
                <a:latin typeface="Arial Unicode MS" pitchFamily="34" charset="-128"/>
                <a:ea typeface="MS PGothic" charset="0"/>
              </a:rPr>
              <a:t> </a:t>
            </a:r>
            <a:r>
              <a:rPr lang="en-US" altLang="en-US" sz="1200">
                <a:solidFill>
                  <a:srgbClr val="000000"/>
                </a:solidFill>
                <a:latin typeface="Arial Unicode MS" pitchFamily="34" charset="-128"/>
                <a:ea typeface="MS PGothic" charset="0"/>
              </a:rPr>
              <a:t>2000;108 Suppl 3:451-455</a:t>
            </a:r>
          </a:p>
          <a:p>
            <a:pPr defTabSz="457200" eaLnBrk="0" hangingPunct="0"/>
            <a:endParaRPr lang="en-US" altLang="en-US">
              <a:solidFill>
                <a:srgbClr val="000000"/>
              </a:solidFill>
              <a:latin typeface="Arial Unicode MS" pitchFamily="34" charset="-128"/>
              <a:ea typeface="MS PGothic" charset="0"/>
            </a:endParaRPr>
          </a:p>
          <a:p>
            <a:pPr defTabSz="457200" eaLnBrk="0" hangingPunct="0"/>
            <a:endParaRPr lang="en-US" altLang="en-US">
              <a:solidFill>
                <a:srgbClr val="FFFFFF"/>
              </a:solidFill>
              <a:latin typeface="Arial Unicode MS" pitchFamily="34" charset="-128"/>
              <a:ea typeface="MS PGothic" charset="0"/>
            </a:endParaRPr>
          </a:p>
        </p:txBody>
      </p:sp>
    </p:spTree>
    <p:extLst>
      <p:ext uri="{BB962C8B-B14F-4D97-AF65-F5344CB8AC3E}">
        <p14:creationId xmlns:p14="http://schemas.microsoft.com/office/powerpoint/2010/main" val="13250762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275" y="720725"/>
            <a:ext cx="5356225" cy="53625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3276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2"/>
          <p:cNvSpPr>
            <a:spLocks noGrp="1" noRot="1" noChangeArrowheads="1"/>
          </p:cNvSpPr>
          <p:nvPr>
            <p:ph type="title"/>
          </p:nvPr>
        </p:nvSpPr>
        <p:spPr>
          <a:xfrm>
            <a:off x="381000" y="0"/>
            <a:ext cx="8510588" cy="1325563"/>
          </a:xfrm>
        </p:spPr>
        <p:txBody>
          <a:bodyPr/>
          <a:lstStyle/>
          <a:p>
            <a:pPr algn="ctr" eaLnBrk="1" hangingPunct="1">
              <a:defRPr/>
            </a:pPr>
            <a:r>
              <a:rPr lang="en-US" sz="4000" dirty="0" smtClean="0">
                <a:latin typeface="Calibri" panose="020F0502020204030204" pitchFamily="34" charset="0"/>
              </a:rPr>
              <a:t>Organophosphate Pesticide Levels in U.S. Population</a:t>
            </a:r>
          </a:p>
        </p:txBody>
      </p:sp>
      <p:sp>
        <p:nvSpPr>
          <p:cNvPr id="663555" name="Rectangle 3"/>
          <p:cNvSpPr>
            <a:spLocks noGrp="1" noRot="1" noChangeArrowheads="1"/>
          </p:cNvSpPr>
          <p:nvPr>
            <p:ph type="body" idx="1"/>
          </p:nvPr>
        </p:nvSpPr>
        <p:spPr>
          <a:xfrm>
            <a:off x="304800" y="2209800"/>
            <a:ext cx="8540750" cy="4422775"/>
          </a:xfrm>
        </p:spPr>
        <p:txBody>
          <a:bodyPr/>
          <a:lstStyle/>
          <a:p>
            <a:pPr eaLnBrk="1" hangingPunct="1">
              <a:defRPr/>
            </a:pPr>
            <a:r>
              <a:rPr lang="en-US" sz="3600" b="1" dirty="0" smtClean="0">
                <a:latin typeface="Calibri" panose="020F0502020204030204" pitchFamily="34" charset="0"/>
              </a:rPr>
              <a:t>6-11years old:		113 nm/L</a:t>
            </a:r>
          </a:p>
          <a:p>
            <a:pPr eaLnBrk="1" hangingPunct="1">
              <a:defRPr/>
            </a:pPr>
            <a:endParaRPr lang="en-US" sz="3600" b="1" dirty="0" smtClean="0">
              <a:latin typeface="Calibri" panose="020F0502020204030204" pitchFamily="34" charset="0"/>
            </a:endParaRPr>
          </a:p>
          <a:p>
            <a:pPr eaLnBrk="1" hangingPunct="1">
              <a:defRPr/>
            </a:pPr>
            <a:r>
              <a:rPr lang="en-US" sz="3600" b="1" dirty="0" smtClean="0">
                <a:latin typeface="Calibri" panose="020F0502020204030204" pitchFamily="34" charset="0"/>
              </a:rPr>
              <a:t>12-19 </a:t>
            </a:r>
            <a:r>
              <a:rPr lang="en-US" sz="3600" b="1" dirty="0" err="1" smtClean="0">
                <a:latin typeface="Calibri" panose="020F0502020204030204" pitchFamily="34" charset="0"/>
              </a:rPr>
              <a:t>yearsold</a:t>
            </a:r>
            <a:r>
              <a:rPr lang="en-US" sz="3600" b="1" dirty="0" smtClean="0">
                <a:latin typeface="Calibri" panose="020F0502020204030204" pitchFamily="34" charset="0"/>
              </a:rPr>
              <a:t>:		93 nm/L</a:t>
            </a:r>
          </a:p>
          <a:p>
            <a:pPr eaLnBrk="1" hangingPunct="1">
              <a:defRPr/>
            </a:pPr>
            <a:endParaRPr lang="en-US" sz="3600" b="1" dirty="0" smtClean="0">
              <a:latin typeface="Calibri" panose="020F0502020204030204" pitchFamily="34" charset="0"/>
            </a:endParaRPr>
          </a:p>
          <a:p>
            <a:pPr eaLnBrk="1" hangingPunct="1">
              <a:defRPr/>
            </a:pPr>
            <a:r>
              <a:rPr lang="en-US" sz="3600" b="1" dirty="0" smtClean="0">
                <a:latin typeface="Calibri" panose="020F0502020204030204" pitchFamily="34" charset="0"/>
              </a:rPr>
              <a:t>20+ years:			75 nm/L</a:t>
            </a:r>
          </a:p>
        </p:txBody>
      </p:sp>
      <p:sp>
        <p:nvSpPr>
          <p:cNvPr id="106500" name="Text Box 4"/>
          <p:cNvSpPr txBox="1">
            <a:spLocks noChangeArrowheads="1"/>
          </p:cNvSpPr>
          <p:nvPr/>
        </p:nvSpPr>
        <p:spPr bwMode="auto">
          <a:xfrm>
            <a:off x="4267200" y="6248400"/>
            <a:ext cx="487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457200" eaLnBrk="0" hangingPunct="0">
              <a:spcBef>
                <a:spcPct val="50000"/>
              </a:spcBef>
            </a:pPr>
            <a:r>
              <a:rPr lang="en-US" altLang="en-US">
                <a:solidFill>
                  <a:srgbClr val="FFFFFF"/>
                </a:solidFill>
                <a:latin typeface="Arial" charset="0"/>
                <a:ea typeface="MS PGothic" charset="0"/>
              </a:rPr>
              <a:t>Barr et al, 2005</a:t>
            </a:r>
          </a:p>
        </p:txBody>
      </p:sp>
    </p:spTree>
    <p:extLst>
      <p:ext uri="{BB962C8B-B14F-4D97-AF65-F5344CB8AC3E}">
        <p14:creationId xmlns:p14="http://schemas.microsoft.com/office/powerpoint/2010/main" val="429301286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rrowheads="1"/>
          </p:cNvSpPr>
          <p:nvPr>
            <p:ph type="title"/>
          </p:nvPr>
        </p:nvSpPr>
        <p:spPr>
          <a:xfrm>
            <a:off x="0" y="241300"/>
            <a:ext cx="8991600" cy="1325563"/>
          </a:xfrm>
        </p:spPr>
        <p:txBody>
          <a:bodyPr/>
          <a:lstStyle/>
          <a:p>
            <a:pPr algn="ctr" eaLnBrk="1" hangingPunct="1"/>
            <a:r>
              <a:rPr lang="en-US" altLang="en-US" sz="4000" dirty="0" smtClean="0"/>
              <a:t> </a:t>
            </a:r>
            <a:r>
              <a:rPr lang="en-US" altLang="en-US" sz="4000" dirty="0" smtClean="0">
                <a:latin typeface="Calibri" panose="020F0502020204030204" pitchFamily="34" charset="0"/>
              </a:rPr>
              <a:t>Children are more exposed and vulnerable to toxicants:</a:t>
            </a:r>
          </a:p>
        </p:txBody>
      </p:sp>
      <p:sp>
        <p:nvSpPr>
          <p:cNvPr id="180227" name="Rectangle 3"/>
          <p:cNvSpPr>
            <a:spLocks noGrp="1" noRot="1" noChangeArrowheads="1"/>
          </p:cNvSpPr>
          <p:nvPr>
            <p:ph type="body" sz="half" idx="1"/>
          </p:nvPr>
        </p:nvSpPr>
        <p:spPr>
          <a:xfrm>
            <a:off x="381000" y="1765300"/>
            <a:ext cx="8156575" cy="4953000"/>
          </a:xfrm>
        </p:spPr>
        <p:txBody>
          <a:bodyPr/>
          <a:lstStyle/>
          <a:p>
            <a:pPr eaLnBrk="1" hangingPunct="1">
              <a:buFont typeface="Wingdings" pitchFamily="2" charset="2"/>
              <a:buChar char="Ø"/>
            </a:pPr>
            <a:r>
              <a:rPr lang="en-US" altLang="en-US" sz="2400" dirty="0" smtClean="0">
                <a:latin typeface="Calibri" panose="020F0502020204030204" pitchFamily="34" charset="0"/>
              </a:rPr>
              <a:t>Metabolism</a:t>
            </a:r>
          </a:p>
          <a:p>
            <a:pPr lvl="1" eaLnBrk="1" hangingPunct="1"/>
            <a:r>
              <a:rPr lang="en-US" altLang="en-US" sz="2400" dirty="0" smtClean="0">
                <a:latin typeface="Calibri" panose="020F0502020204030204" pitchFamily="34" charset="0"/>
              </a:rPr>
              <a:t>Metabolic pathways undeveloped</a:t>
            </a:r>
          </a:p>
          <a:p>
            <a:pPr eaLnBrk="1" hangingPunct="1">
              <a:buFont typeface="Wingdings" pitchFamily="2" charset="2"/>
              <a:buChar char="Ø"/>
            </a:pPr>
            <a:r>
              <a:rPr lang="en-US" altLang="en-US" sz="2400" dirty="0" smtClean="0">
                <a:latin typeface="Calibri" panose="020F0502020204030204" pitchFamily="34" charset="0"/>
              </a:rPr>
              <a:t>Developmentally immature</a:t>
            </a:r>
          </a:p>
          <a:p>
            <a:pPr lvl="1" eaLnBrk="1" hangingPunct="1"/>
            <a:r>
              <a:rPr lang="en-US" altLang="en-US" sz="2400" dirty="0" smtClean="0">
                <a:latin typeface="Calibri" panose="020F0502020204030204" pitchFamily="34" charset="0"/>
              </a:rPr>
              <a:t>Neural architecture not yet in place</a:t>
            </a:r>
          </a:p>
          <a:p>
            <a:pPr eaLnBrk="1" hangingPunct="1"/>
            <a:endParaRPr lang="en-US" altLang="en-US" sz="2400" i="1" dirty="0" smtClean="0">
              <a:solidFill>
                <a:schemeClr val="hlink"/>
              </a:solidFill>
            </a:endParaRPr>
          </a:p>
        </p:txBody>
      </p:sp>
      <p:pic>
        <p:nvPicPr>
          <p:cNvPr id="18022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2988" y="1871663"/>
            <a:ext cx="2540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descr="http://www.scientificamerican.com/sciam/cache/file/84DEB297-8441-4316-B9E9C6154A1F10F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541" y="3864124"/>
            <a:ext cx="2638425" cy="2638426"/>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europe-leaning-tower-of-pisa-wallpape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99917" y="4114800"/>
            <a:ext cx="3553921" cy="2370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42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1000"/>
                                        <p:tgtEl>
                                          <p:spTgt spid="21506"/>
                                        </p:tgtEl>
                                      </p:cBhvr>
                                    </p:animEffect>
                                    <p:anim calcmode="lin" valueType="num">
                                      <p:cBhvr>
                                        <p:cTn id="8" dur="1000" fill="hold"/>
                                        <p:tgtEl>
                                          <p:spTgt spid="21506"/>
                                        </p:tgtEl>
                                        <p:attrNameLst>
                                          <p:attrName>ppt_x</p:attrName>
                                        </p:attrNameLst>
                                      </p:cBhvr>
                                      <p:tavLst>
                                        <p:tav tm="0">
                                          <p:val>
                                            <p:strVal val="#ppt_x"/>
                                          </p:val>
                                        </p:tav>
                                        <p:tav tm="100000">
                                          <p:val>
                                            <p:strVal val="#ppt_x"/>
                                          </p:val>
                                        </p:tav>
                                      </p:tavLst>
                                    </p:anim>
                                    <p:anim calcmode="lin" valueType="num">
                                      <p:cBhvr>
                                        <p:cTn id="9" dur="1000" fill="hold"/>
                                        <p:tgtEl>
                                          <p:spTgt spid="215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Title 1"/>
          <p:cNvSpPr>
            <a:spLocks noGrp="1"/>
          </p:cNvSpPr>
          <p:nvPr>
            <p:ph type="title"/>
          </p:nvPr>
        </p:nvSpPr>
        <p:spPr>
          <a:xfrm>
            <a:off x="230188" y="350838"/>
            <a:ext cx="8494712" cy="914400"/>
          </a:xfrm>
        </p:spPr>
        <p:txBody>
          <a:bodyPr/>
          <a:lstStyle/>
          <a:p>
            <a:pPr algn="ctr"/>
            <a:r>
              <a:rPr lang="en-US" altLang="en-US" dirty="0" smtClean="0">
                <a:latin typeface="Calibri" pitchFamily="34" charset="0"/>
              </a:rPr>
              <a:t>Food Quality Protection Act of 1996</a:t>
            </a:r>
          </a:p>
        </p:txBody>
      </p:sp>
      <p:sp>
        <p:nvSpPr>
          <p:cNvPr id="3" name="Content Placeholder 2"/>
          <p:cNvSpPr>
            <a:spLocks noGrp="1"/>
          </p:cNvSpPr>
          <p:nvPr>
            <p:ph idx="1"/>
          </p:nvPr>
        </p:nvSpPr>
        <p:spPr>
          <a:xfrm>
            <a:off x="103188" y="1665288"/>
            <a:ext cx="9040812" cy="4600575"/>
          </a:xfrm>
        </p:spPr>
        <p:txBody>
          <a:bodyPr/>
          <a:lstStyle/>
          <a:p>
            <a:pPr marL="333375" indent="-333375" defTabSz="449263">
              <a:buFont typeface="Arial" charset="0"/>
              <a:buChar char="•"/>
              <a:tabLst>
                <a:tab pos="166688" algn="l"/>
                <a:tab pos="215900" algn="l"/>
                <a:tab pos="282575" algn="l"/>
                <a:tab pos="566738" algn="l"/>
              </a:tabLst>
              <a:defRPr/>
            </a:pPr>
            <a:r>
              <a:rPr lang="en-US" sz="3200" dirty="0" smtClean="0">
                <a:latin typeface="Calibri" charset="0"/>
              </a:rPr>
              <a:t>Charged </a:t>
            </a:r>
            <a:r>
              <a:rPr lang="en-US" sz="3200" dirty="0">
                <a:latin typeface="Calibri" charset="0"/>
              </a:rPr>
              <a:t>U.S. EPA to determine safe levels of pesticide residues in </a:t>
            </a:r>
            <a:r>
              <a:rPr lang="en-US" sz="3200" dirty="0" smtClean="0">
                <a:latin typeface="Calibri" charset="0"/>
              </a:rPr>
              <a:t>food:</a:t>
            </a:r>
          </a:p>
          <a:p>
            <a:pPr marL="0" indent="0" defTabSz="449263">
              <a:buFont typeface="Arial" charset="0"/>
              <a:buNone/>
              <a:tabLst>
                <a:tab pos="166688" algn="l"/>
                <a:tab pos="215900" algn="l"/>
                <a:tab pos="282575" algn="l"/>
                <a:tab pos="566738" algn="l"/>
              </a:tabLst>
              <a:defRPr/>
            </a:pPr>
            <a:endParaRPr lang="en-US" sz="800" dirty="0">
              <a:latin typeface="Calibri" charset="0"/>
            </a:endParaRPr>
          </a:p>
          <a:p>
            <a:pPr marL="904875" lvl="1" indent="-457200" defTabSz="449263">
              <a:buFont typeface="Wingdings" panose="05000000000000000000" pitchFamily="2" charset="2"/>
              <a:buChar char="Ø"/>
              <a:tabLst>
                <a:tab pos="166688" algn="l"/>
                <a:tab pos="215900" algn="l"/>
                <a:tab pos="282575" algn="l"/>
                <a:tab pos="566738" algn="l"/>
              </a:tabLst>
              <a:defRPr/>
            </a:pPr>
            <a:r>
              <a:rPr lang="en-US" sz="3200" dirty="0" smtClean="0">
                <a:latin typeface="Calibri" charset="0"/>
              </a:rPr>
              <a:t>must consider </a:t>
            </a:r>
            <a:r>
              <a:rPr lang="en-US" sz="3200" i="1" dirty="0" smtClean="0">
                <a:solidFill>
                  <a:srgbClr val="800000"/>
                </a:solidFill>
                <a:latin typeface="Calibri" charset="0"/>
              </a:rPr>
              <a:t>specific </a:t>
            </a:r>
            <a:r>
              <a:rPr lang="en-US" sz="3200" i="1" dirty="0">
                <a:solidFill>
                  <a:srgbClr val="800000"/>
                </a:solidFill>
                <a:latin typeface="Calibri" charset="0"/>
              </a:rPr>
              <a:t>vulnerabilities of children</a:t>
            </a:r>
          </a:p>
          <a:p>
            <a:pPr>
              <a:buFont typeface="Arial" charset="0"/>
              <a:buChar char="•"/>
              <a:defRPr/>
            </a:pPr>
            <a:endParaRPr lang="en-US" sz="3200" dirty="0"/>
          </a:p>
        </p:txBody>
      </p:sp>
      <p:pic>
        <p:nvPicPr>
          <p:cNvPr id="2928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4063" y="4429125"/>
            <a:ext cx="1384300" cy="2103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2869" name="TextBox 3"/>
          <p:cNvSpPr txBox="1">
            <a:spLocks noChangeArrowheads="1"/>
          </p:cNvSpPr>
          <p:nvPr/>
        </p:nvSpPr>
        <p:spPr bwMode="auto">
          <a:xfrm>
            <a:off x="5049838" y="6265863"/>
            <a:ext cx="2662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Gothic" pitchFamily="34" charset="0"/>
                <a:ea typeface="MS PGothic" pitchFamily="34" charset="-128"/>
              </a:defRPr>
            </a:lvl1pPr>
            <a:lvl2pPr marL="742950" indent="-285750" eaLnBrk="0" hangingPunct="0">
              <a:defRPr>
                <a:solidFill>
                  <a:schemeClr val="tx1"/>
                </a:solidFill>
                <a:latin typeface="Century Gothic" pitchFamily="34" charset="0"/>
                <a:ea typeface="MS PGothic" pitchFamily="34" charset="-128"/>
              </a:defRPr>
            </a:lvl2pPr>
            <a:lvl3pPr marL="1143000" indent="-228600" eaLnBrk="0" hangingPunct="0">
              <a:defRPr>
                <a:solidFill>
                  <a:schemeClr val="tx1"/>
                </a:solidFill>
                <a:latin typeface="Century Gothic" pitchFamily="34" charset="0"/>
                <a:ea typeface="MS PGothic" pitchFamily="34" charset="-128"/>
              </a:defRPr>
            </a:lvl3pPr>
            <a:lvl4pPr marL="1600200" indent="-228600" eaLnBrk="0" hangingPunct="0">
              <a:defRPr>
                <a:solidFill>
                  <a:schemeClr val="tx1"/>
                </a:solidFill>
                <a:latin typeface="Century Gothic" pitchFamily="34" charset="0"/>
                <a:ea typeface="MS PGothic" pitchFamily="34" charset="-128"/>
              </a:defRPr>
            </a:lvl4pPr>
            <a:lvl5pPr marL="2057400" indent="-228600" eaLnBrk="0" hangingPunct="0">
              <a:defRPr>
                <a:solidFill>
                  <a:schemeClr val="tx1"/>
                </a:solidFill>
                <a:latin typeface="Century Gothic"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entury Gothic"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entury Gothic"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entury Gothic"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entury Gothic" pitchFamily="34" charset="0"/>
                <a:ea typeface="MS PGothic" pitchFamily="34" charset="-128"/>
              </a:defRPr>
            </a:lvl9pPr>
          </a:lstStyle>
          <a:p>
            <a:pPr defTabSz="457200" eaLnBrk="1" hangingPunct="1"/>
            <a:r>
              <a:rPr lang="en-US" altLang="en-US">
                <a:solidFill>
                  <a:srgbClr val="2F2B20"/>
                </a:solidFill>
                <a:latin typeface="Calibri" pitchFamily="34" charset="0"/>
              </a:rPr>
              <a:t>NRC, 1993</a:t>
            </a:r>
          </a:p>
        </p:txBody>
      </p:sp>
      <p:sp>
        <p:nvSpPr>
          <p:cNvPr id="2" name="Oval 1"/>
          <p:cNvSpPr/>
          <p:nvPr/>
        </p:nvSpPr>
        <p:spPr>
          <a:xfrm>
            <a:off x="264867" y="2793441"/>
            <a:ext cx="8826992" cy="1265797"/>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Tree>
    <p:extLst>
      <p:ext uri="{BB962C8B-B14F-4D97-AF65-F5344CB8AC3E}">
        <p14:creationId xmlns:p14="http://schemas.microsoft.com/office/powerpoint/2010/main" val="134541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Y:\ESKENAZI\Photo Library\CHAMACOS &amp; Salinas photos\2. Salinas Photos\Farm Tour 7_27_11 K Harley\Brocolli 7_27_11 Harley 074.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03769"/>
          <a:stretch/>
        </p:blipFill>
        <p:spPr bwMode="auto">
          <a:xfrm rot="10800000" flipH="1">
            <a:off x="0" y="-100668"/>
            <a:ext cx="9144000" cy="52525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AMACOS _sun_blue banner_tit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696" y="5681165"/>
            <a:ext cx="1422602" cy="1000567"/>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 name="Picture 3" descr="Y:\ESKENAZI\Photo Library\CHAMACOS &amp; Salinas photos\2. Salinas Photos\Farm Tour 7_27_11 K Harley\Brocolli 7_27_11 Harley 074.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0" y="1605489"/>
            <a:ext cx="9144000" cy="52525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15865" y="-51338"/>
            <a:ext cx="8915400" cy="3692160"/>
          </a:xfrm>
        </p:spPr>
        <p:txBody>
          <a:bodyPr/>
          <a:lstStyle/>
          <a:p>
            <a:pPr algn="ctr"/>
            <a:r>
              <a:rPr lang="en-US" dirty="0" smtClean="0">
                <a:latin typeface="Calibri" panose="020F0502020204030204" pitchFamily="34" charset="0"/>
              </a:rPr>
              <a:t>Salinas Valley</a:t>
            </a:r>
            <a:br>
              <a:rPr lang="en-US" dirty="0" smtClean="0">
                <a:latin typeface="Calibri" panose="020F0502020204030204" pitchFamily="34" charset="0"/>
              </a:rPr>
            </a:br>
            <a:r>
              <a:rPr lang="en-US" dirty="0" smtClean="0">
                <a:latin typeface="Calibri" panose="020F0502020204030204" pitchFamily="34" charset="0"/>
              </a:rPr>
              <a:t>The “Salad Bowl” of the Nation</a:t>
            </a:r>
            <a:endParaRPr lang="en-US" dirty="0">
              <a:latin typeface="Calibri" panose="020F0502020204030204" pitchFamily="34" charset="0"/>
            </a:endParaRPr>
          </a:p>
        </p:txBody>
      </p:sp>
    </p:spTree>
    <p:extLst>
      <p:ext uri="{BB962C8B-B14F-4D97-AF65-F5344CB8AC3E}">
        <p14:creationId xmlns:p14="http://schemas.microsoft.com/office/powerpoint/2010/main" val="38585258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0659" name="Rectangle 16"/>
          <p:cNvSpPr>
            <a:spLocks noGrp="1" noChangeArrowheads="1"/>
          </p:cNvSpPr>
          <p:nvPr>
            <p:ph type="title"/>
          </p:nvPr>
        </p:nvSpPr>
        <p:spPr>
          <a:xfrm>
            <a:off x="300251" y="549144"/>
            <a:ext cx="8386549" cy="646331"/>
          </a:xfrm>
        </p:spPr>
        <p:txBody>
          <a:bodyPr wrap="square">
            <a:spAutoFit/>
          </a:bodyPr>
          <a:lstStyle/>
          <a:p>
            <a:pPr algn="ctr" defTabSz="457200" eaLnBrk="1" hangingPunct="1">
              <a:defRPr/>
            </a:pPr>
            <a:r>
              <a:rPr lang="en-US" dirty="0">
                <a:solidFill>
                  <a:srgbClr val="000000"/>
                </a:solidFill>
                <a:latin typeface="Calibri" panose="020F0502020204030204" pitchFamily="34" charset="0"/>
                <a:cs typeface="+mn-cs"/>
              </a:rPr>
              <a:t>CHAMACOS Study Area</a:t>
            </a:r>
          </a:p>
        </p:txBody>
      </p:sp>
      <p:pic>
        <p:nvPicPr>
          <p:cNvPr id="24579" name="Picture 20" descr="s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 y="1502106"/>
            <a:ext cx="4194175" cy="5140325"/>
          </a:xfrm>
          <a:prstGeom prst="rect">
            <a:avLst/>
          </a:prstGeom>
          <a:noFill/>
          <a:ln w="9525">
            <a:solidFill>
              <a:srgbClr val="4D4D4D"/>
            </a:solidFill>
            <a:miter lim="800000"/>
            <a:headEnd/>
            <a:tailEnd/>
          </a:ln>
          <a:extLst>
            <a:ext uri="{909E8E84-426E-40DD-AFC4-6F175D3DCCD1}">
              <a14:hiddenFill xmlns:a14="http://schemas.microsoft.com/office/drawing/2010/main">
                <a:solidFill>
                  <a:srgbClr val="FFFFFF"/>
                </a:solidFill>
              </a14:hiddenFill>
            </a:ext>
          </a:extLst>
        </p:spPr>
      </p:pic>
      <p:pic>
        <p:nvPicPr>
          <p:cNvPr id="24580" name="Picture 21" descr="s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975" y="1543050"/>
            <a:ext cx="4159250" cy="5121275"/>
          </a:xfrm>
          <a:prstGeom prst="rect">
            <a:avLst/>
          </a:prstGeom>
          <a:noFill/>
          <a:ln w="9525">
            <a:solidFill>
              <a:srgbClr val="4D4D4D"/>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4923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0" y="1066800"/>
            <a:ext cx="9982200" cy="1143000"/>
          </a:xfrm>
        </p:spPr>
        <p:txBody>
          <a:bodyPr/>
          <a:lstStyle/>
          <a:p>
            <a:pPr eaLnBrk="1" hangingPunct="1"/>
            <a:r>
              <a:rPr lang="en-US" altLang="en-US" sz="3600" b="1" smtClean="0"/>
              <a:t>Establishing a</a:t>
            </a:r>
            <a:br>
              <a:rPr lang="en-US" altLang="en-US" sz="3600" b="1" smtClean="0"/>
            </a:br>
            <a:r>
              <a:rPr lang="en-US" altLang="en-US" sz="3600" b="1" smtClean="0"/>
              <a:t>Community-University Partnership</a:t>
            </a:r>
            <a:r>
              <a:rPr lang="en-US" altLang="en-US" sz="3600" smtClean="0"/>
              <a:t/>
            </a:r>
            <a:br>
              <a:rPr lang="en-US" altLang="en-US" sz="3600" smtClean="0"/>
            </a:br>
            <a:r>
              <a:rPr lang="en-US" altLang="en-US" sz="3600" smtClean="0"/>
              <a:t> </a:t>
            </a:r>
          </a:p>
        </p:txBody>
      </p:sp>
      <p:sp>
        <p:nvSpPr>
          <p:cNvPr id="405507" name="Rectangle 3"/>
          <p:cNvSpPr>
            <a:spLocks noGrp="1" noChangeArrowheads="1"/>
          </p:cNvSpPr>
          <p:nvPr>
            <p:ph type="body" idx="1"/>
          </p:nvPr>
        </p:nvSpPr>
        <p:spPr>
          <a:xfrm>
            <a:off x="1295400" y="2286000"/>
            <a:ext cx="7162800" cy="4114800"/>
          </a:xfrm>
        </p:spPr>
        <p:txBody>
          <a:bodyPr rtlCol="0">
            <a:normAutofit/>
          </a:bodyPr>
          <a:lstStyle/>
          <a:p>
            <a:pPr eaLnBrk="1" fontAlgn="auto" hangingPunct="1">
              <a:spcAft>
                <a:spcPts val="0"/>
              </a:spcAft>
              <a:buFont typeface="Arial" pitchFamily="34" charset="0"/>
              <a:buChar char="•"/>
              <a:defRPr/>
            </a:pPr>
            <a:r>
              <a:rPr lang="en-US" sz="2800" dirty="0"/>
              <a:t>What are the principles of this partnership?</a:t>
            </a:r>
          </a:p>
          <a:p>
            <a:pPr eaLnBrk="1" fontAlgn="auto" hangingPunct="1">
              <a:spcAft>
                <a:spcPts val="0"/>
              </a:spcAft>
              <a:buFont typeface="Arial" pitchFamily="34" charset="0"/>
              <a:buChar char="•"/>
              <a:defRPr/>
            </a:pPr>
            <a:r>
              <a:rPr lang="en-US" sz="2800" dirty="0">
                <a:solidFill>
                  <a:schemeClr val="bg1">
                    <a:lumMod val="75000"/>
                  </a:schemeClr>
                </a:solidFill>
              </a:rPr>
              <a:t>Who represents the community?</a:t>
            </a:r>
          </a:p>
          <a:p>
            <a:pPr eaLnBrk="1" fontAlgn="auto" hangingPunct="1">
              <a:spcAft>
                <a:spcPts val="0"/>
              </a:spcAft>
              <a:buFont typeface="Arial" pitchFamily="34" charset="0"/>
              <a:buChar char="•"/>
              <a:defRPr/>
            </a:pPr>
            <a:r>
              <a:rPr lang="en-US" sz="2800" dirty="0">
                <a:solidFill>
                  <a:schemeClr val="bg1">
                    <a:lumMod val="75000"/>
                  </a:schemeClr>
                </a:solidFill>
              </a:rPr>
              <a:t>What is the role of the community in the partnership</a:t>
            </a:r>
            <a:r>
              <a:rPr lang="en-US" sz="2800" dirty="0" smtClean="0">
                <a:solidFill>
                  <a:schemeClr val="bg1">
                    <a:lumMod val="75000"/>
                  </a:schemeClr>
                </a:solidFill>
              </a:rPr>
              <a:t>?</a:t>
            </a:r>
          </a:p>
          <a:p>
            <a:pPr eaLnBrk="1" fontAlgn="auto" hangingPunct="1">
              <a:spcAft>
                <a:spcPts val="0"/>
              </a:spcAft>
              <a:buFont typeface="Arial" pitchFamily="34" charset="0"/>
              <a:buChar char="•"/>
              <a:defRPr/>
            </a:pPr>
            <a:r>
              <a:rPr lang="en-US" sz="2800" dirty="0">
                <a:solidFill>
                  <a:schemeClr val="bg1">
                    <a:lumMod val="75000"/>
                  </a:schemeClr>
                </a:solidFill>
              </a:rPr>
              <a:t>What are the </a:t>
            </a:r>
            <a:r>
              <a:rPr lang="en-US" sz="2800" dirty="0" smtClean="0">
                <a:solidFill>
                  <a:schemeClr val="bg1">
                    <a:lumMod val="75000"/>
                  </a:schemeClr>
                </a:solidFill>
              </a:rPr>
              <a:t>researchers’ </a:t>
            </a:r>
            <a:r>
              <a:rPr lang="en-US" sz="2800" dirty="0">
                <a:solidFill>
                  <a:schemeClr val="bg1">
                    <a:lumMod val="75000"/>
                  </a:schemeClr>
                </a:solidFill>
              </a:rPr>
              <a:t>obligations to the community?</a:t>
            </a:r>
          </a:p>
          <a:p>
            <a:pPr eaLnBrk="1" fontAlgn="auto" hangingPunct="1">
              <a:spcAft>
                <a:spcPts val="0"/>
              </a:spcAft>
              <a:buFont typeface="Arial" pitchFamily="34" charset="0"/>
              <a:buChar char="•"/>
              <a:defRPr/>
            </a:pPr>
            <a:endParaRPr lang="en-US" sz="28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5" descr="&amp;quote;Means proposed for cutting off the flow of human defectives and degenerates&amp;quo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6038"/>
            <a:ext cx="8382000" cy="624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6"/>
          <p:cNvSpPr txBox="1">
            <a:spLocks noChangeArrowheads="1"/>
          </p:cNvSpPr>
          <p:nvPr/>
        </p:nvSpPr>
        <p:spPr bwMode="auto">
          <a:xfrm>
            <a:off x="2286000" y="6216650"/>
            <a:ext cx="4953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altLang="en-US" dirty="0" err="1"/>
              <a:t>Source:http</a:t>
            </a:r>
            <a:r>
              <a:rPr lang="en-US" altLang="en-US" dirty="0"/>
              <a:t>://www.eugenicsarchive.org/eugenics/view_image.pl?id=978</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Text Box 5"/>
          <p:cNvSpPr txBox="1">
            <a:spLocks noChangeArrowheads="1"/>
          </p:cNvSpPr>
          <p:nvPr/>
        </p:nvSpPr>
        <p:spPr bwMode="auto">
          <a:xfrm>
            <a:off x="2309813" y="6140450"/>
            <a:ext cx="4343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06" charset="-128"/>
              </a:defRPr>
            </a:lvl1pPr>
            <a:lvl2pPr marL="742950" indent="-285750" eaLnBrk="0" hangingPunct="0">
              <a:defRPr>
                <a:solidFill>
                  <a:schemeClr val="tx1"/>
                </a:solidFill>
                <a:latin typeface="Arial" charset="0"/>
                <a:ea typeface="ＭＳ Ｐゴシック" pitchFamily="-106" charset="-128"/>
              </a:defRPr>
            </a:lvl2pPr>
            <a:lvl3pPr marL="1143000" indent="-228600" eaLnBrk="0" hangingPunct="0">
              <a:defRPr>
                <a:solidFill>
                  <a:schemeClr val="tx1"/>
                </a:solidFill>
                <a:latin typeface="Arial" charset="0"/>
                <a:ea typeface="ＭＳ Ｐゴシック" pitchFamily="-106" charset="-128"/>
              </a:defRPr>
            </a:lvl3pPr>
            <a:lvl4pPr marL="1600200" indent="-228600" eaLnBrk="0" hangingPunct="0">
              <a:defRPr>
                <a:solidFill>
                  <a:schemeClr val="tx1"/>
                </a:solidFill>
                <a:latin typeface="Arial" charset="0"/>
                <a:ea typeface="ＭＳ Ｐゴシック" pitchFamily="-106" charset="-128"/>
              </a:defRPr>
            </a:lvl4pPr>
            <a:lvl5pPr marL="2057400" indent="-228600" eaLnBrk="0" hangingPunct="0">
              <a:defRPr>
                <a:solidFill>
                  <a:schemeClr val="tx1"/>
                </a:solidFill>
                <a:latin typeface="Arial" charset="0"/>
                <a:ea typeface="ＭＳ Ｐゴシック" pitchFamily="-106"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06"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06"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06"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06" charset="-128"/>
              </a:defRPr>
            </a:lvl9pPr>
          </a:lstStyle>
          <a:p>
            <a:pPr algn="ctr" eaLnBrk="1" fontAlgn="auto" hangingPunct="1">
              <a:spcBef>
                <a:spcPct val="50000"/>
              </a:spcBef>
              <a:spcAft>
                <a:spcPts val="0"/>
              </a:spcAft>
              <a:defRPr/>
            </a:pPr>
            <a:r>
              <a:rPr lang="en-US" sz="2800" dirty="0">
                <a:solidFill>
                  <a:srgbClr val="000000"/>
                </a:solidFill>
                <a:latin typeface="+mj-lt"/>
                <a:cs typeface="+mn-cs"/>
              </a:rPr>
              <a:t>Our Commandments</a:t>
            </a:r>
          </a:p>
        </p:txBody>
      </p:sp>
      <p:pic>
        <p:nvPicPr>
          <p:cNvPr id="99331" name="Picture 6" descr="CHAMACOScommandmentBLACK"/>
          <p:cNvPicPr>
            <a:picLocks noChangeAspect="1" noChangeArrowheads="1"/>
          </p:cNvPicPr>
          <p:nvPr/>
        </p:nvPicPr>
        <p:blipFill>
          <a:blip r:embed="rId3">
            <a:extLst>
              <a:ext uri="{28A0092B-C50C-407E-A947-70E740481C1C}">
                <a14:useLocalDpi xmlns:a14="http://schemas.microsoft.com/office/drawing/2010/main" val="0"/>
              </a:ext>
            </a:extLst>
          </a:blip>
          <a:srcRect l="1659" t="2029" r="1993"/>
          <a:stretch>
            <a:fillRect/>
          </a:stretch>
        </p:blipFill>
        <p:spPr bwMode="auto">
          <a:xfrm>
            <a:off x="1752600" y="1263650"/>
            <a:ext cx="5867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1752600" y="166688"/>
            <a:ext cx="6324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06" charset="-128"/>
              </a:defRPr>
            </a:lvl1pPr>
            <a:lvl2pPr marL="742950" indent="-285750" eaLnBrk="0" hangingPunct="0">
              <a:defRPr>
                <a:solidFill>
                  <a:schemeClr val="tx1"/>
                </a:solidFill>
                <a:latin typeface="Arial" charset="0"/>
                <a:ea typeface="ＭＳ Ｐゴシック" pitchFamily="-106" charset="-128"/>
              </a:defRPr>
            </a:lvl2pPr>
            <a:lvl3pPr marL="1143000" indent="-228600" eaLnBrk="0" hangingPunct="0">
              <a:defRPr>
                <a:solidFill>
                  <a:schemeClr val="tx1"/>
                </a:solidFill>
                <a:latin typeface="Arial" charset="0"/>
                <a:ea typeface="ＭＳ Ｐゴシック" pitchFamily="-106" charset="-128"/>
              </a:defRPr>
            </a:lvl3pPr>
            <a:lvl4pPr marL="1600200" indent="-228600" eaLnBrk="0" hangingPunct="0">
              <a:defRPr>
                <a:solidFill>
                  <a:schemeClr val="tx1"/>
                </a:solidFill>
                <a:latin typeface="Arial" charset="0"/>
                <a:ea typeface="ＭＳ Ｐゴシック" pitchFamily="-106" charset="-128"/>
              </a:defRPr>
            </a:lvl4pPr>
            <a:lvl5pPr marL="2057400" indent="-228600" eaLnBrk="0" hangingPunct="0">
              <a:defRPr>
                <a:solidFill>
                  <a:schemeClr val="tx1"/>
                </a:solidFill>
                <a:latin typeface="Arial" charset="0"/>
                <a:ea typeface="ＭＳ Ｐゴシック" pitchFamily="-106"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06"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06"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06"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06" charset="-128"/>
              </a:defRPr>
            </a:lvl9pPr>
          </a:lstStyle>
          <a:p>
            <a:pPr algn="ctr" eaLnBrk="1" fontAlgn="auto" hangingPunct="1">
              <a:spcBef>
                <a:spcPct val="50000"/>
              </a:spcBef>
              <a:spcAft>
                <a:spcPts val="0"/>
              </a:spcAft>
              <a:defRPr/>
            </a:pPr>
            <a:r>
              <a:rPr lang="en-US" sz="3600" b="1" dirty="0" smtClean="0">
                <a:solidFill>
                  <a:srgbClr val="000000"/>
                </a:solidFill>
                <a:latin typeface="+mj-lt"/>
                <a:cs typeface="+mn-cs"/>
              </a:rPr>
              <a:t>Establishing Principles and Guidelines </a:t>
            </a:r>
            <a:endParaRPr lang="en-US" sz="3600" b="1" dirty="0">
              <a:solidFill>
                <a:srgbClr val="000000"/>
              </a:solidFill>
              <a:latin typeface="+mj-lt"/>
              <a:cs typeface="+mn-cs"/>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0" y="1066800"/>
            <a:ext cx="9982200" cy="1143000"/>
          </a:xfrm>
        </p:spPr>
        <p:txBody>
          <a:bodyPr/>
          <a:lstStyle/>
          <a:p>
            <a:pPr eaLnBrk="1" hangingPunct="1"/>
            <a:r>
              <a:rPr lang="en-US" altLang="en-US" sz="3600" b="1" smtClean="0"/>
              <a:t>Establishing a</a:t>
            </a:r>
            <a:br>
              <a:rPr lang="en-US" altLang="en-US" sz="3600" b="1" smtClean="0"/>
            </a:br>
            <a:r>
              <a:rPr lang="en-US" altLang="en-US" sz="3600" b="1" smtClean="0"/>
              <a:t>Community-University Partnership</a:t>
            </a:r>
            <a:r>
              <a:rPr lang="en-US" altLang="en-US" sz="3600" smtClean="0"/>
              <a:t/>
            </a:r>
            <a:br>
              <a:rPr lang="en-US" altLang="en-US" sz="3600" smtClean="0"/>
            </a:br>
            <a:r>
              <a:rPr lang="en-US" altLang="en-US" sz="3600" smtClean="0"/>
              <a:t> </a:t>
            </a:r>
          </a:p>
        </p:txBody>
      </p:sp>
      <p:sp>
        <p:nvSpPr>
          <p:cNvPr id="405507" name="Rectangle 3"/>
          <p:cNvSpPr>
            <a:spLocks noGrp="1" noChangeArrowheads="1"/>
          </p:cNvSpPr>
          <p:nvPr>
            <p:ph type="body" idx="1"/>
          </p:nvPr>
        </p:nvSpPr>
        <p:spPr>
          <a:xfrm>
            <a:off x="1295400" y="2286000"/>
            <a:ext cx="7162800" cy="4114800"/>
          </a:xfrm>
        </p:spPr>
        <p:txBody>
          <a:bodyPr rtlCol="0">
            <a:normAutofit/>
          </a:bodyPr>
          <a:lstStyle/>
          <a:p>
            <a:pPr eaLnBrk="1" fontAlgn="auto" hangingPunct="1">
              <a:spcAft>
                <a:spcPts val="0"/>
              </a:spcAft>
              <a:buFont typeface="Arial" pitchFamily="34" charset="0"/>
              <a:buChar char="•"/>
              <a:defRPr/>
            </a:pPr>
            <a:r>
              <a:rPr lang="en-US" sz="2800" dirty="0">
                <a:solidFill>
                  <a:srgbClr val="BFBFBF"/>
                </a:solidFill>
              </a:rPr>
              <a:t>What are the principles of this partnership?</a:t>
            </a:r>
          </a:p>
          <a:p>
            <a:pPr eaLnBrk="1" fontAlgn="auto" hangingPunct="1">
              <a:spcAft>
                <a:spcPts val="0"/>
              </a:spcAft>
              <a:buFont typeface="Arial" pitchFamily="34" charset="0"/>
              <a:buChar char="•"/>
              <a:defRPr/>
            </a:pPr>
            <a:r>
              <a:rPr lang="en-US" sz="2800" dirty="0" smtClean="0"/>
              <a:t>Who </a:t>
            </a:r>
            <a:r>
              <a:rPr lang="en-US" sz="2800" dirty="0"/>
              <a:t>represents the community</a:t>
            </a:r>
            <a:r>
              <a:rPr lang="en-US" sz="2800" dirty="0" smtClean="0"/>
              <a:t>?</a:t>
            </a:r>
            <a:endParaRPr lang="en-US" sz="2800" dirty="0"/>
          </a:p>
          <a:p>
            <a:pPr eaLnBrk="1" fontAlgn="auto" hangingPunct="1">
              <a:spcAft>
                <a:spcPts val="0"/>
              </a:spcAft>
              <a:buFont typeface="Arial" pitchFamily="34" charset="0"/>
              <a:buChar char="•"/>
              <a:defRPr/>
            </a:pPr>
            <a:r>
              <a:rPr lang="en-US" sz="2800" dirty="0">
                <a:solidFill>
                  <a:schemeClr val="bg1">
                    <a:lumMod val="75000"/>
                  </a:schemeClr>
                </a:solidFill>
              </a:rPr>
              <a:t>What is the role of the community in the partnership</a:t>
            </a:r>
            <a:r>
              <a:rPr lang="en-US" sz="2800" dirty="0" smtClean="0">
                <a:solidFill>
                  <a:schemeClr val="bg1">
                    <a:lumMod val="75000"/>
                  </a:schemeClr>
                </a:solidFill>
              </a:rPr>
              <a:t>?</a:t>
            </a:r>
          </a:p>
          <a:p>
            <a:pPr eaLnBrk="1" fontAlgn="auto" hangingPunct="1">
              <a:spcAft>
                <a:spcPts val="0"/>
              </a:spcAft>
              <a:buFont typeface="Arial" pitchFamily="34" charset="0"/>
              <a:buChar char="•"/>
              <a:defRPr/>
            </a:pPr>
            <a:r>
              <a:rPr lang="en-US" sz="2800" dirty="0">
                <a:solidFill>
                  <a:schemeClr val="bg1">
                    <a:lumMod val="75000"/>
                  </a:schemeClr>
                </a:solidFill>
              </a:rPr>
              <a:t>What are the </a:t>
            </a:r>
            <a:r>
              <a:rPr lang="en-US" sz="2800" dirty="0" smtClean="0">
                <a:solidFill>
                  <a:schemeClr val="bg1">
                    <a:lumMod val="75000"/>
                  </a:schemeClr>
                </a:solidFill>
              </a:rPr>
              <a:t>researchers’ </a:t>
            </a:r>
            <a:r>
              <a:rPr lang="en-US" sz="2800" dirty="0">
                <a:solidFill>
                  <a:schemeClr val="bg1">
                    <a:lumMod val="75000"/>
                  </a:schemeClr>
                </a:solidFill>
              </a:rPr>
              <a:t>obligations to the community?</a:t>
            </a:r>
          </a:p>
          <a:p>
            <a:pPr eaLnBrk="1" fontAlgn="auto" hangingPunct="1">
              <a:spcAft>
                <a:spcPts val="0"/>
              </a:spcAft>
              <a:buFont typeface="Arial" pitchFamily="34" charset="0"/>
              <a:buChar char="•"/>
              <a:defRPr/>
            </a:pPr>
            <a:endParaRPr lang="en-US" sz="2800" dirty="0">
              <a:solidFill>
                <a:schemeClr val="bg1">
                  <a:lumMod val="75000"/>
                </a:schemeClr>
              </a:solidFill>
            </a:endParaRPr>
          </a:p>
        </p:txBody>
      </p:sp>
    </p:spTree>
    <p:extLst>
      <p:ext uri="{BB962C8B-B14F-4D97-AF65-F5344CB8AC3E}">
        <p14:creationId xmlns:p14="http://schemas.microsoft.com/office/powerpoint/2010/main" val="25409967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D:\649301.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600200"/>
            <a:ext cx="335280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Picture 2" descr="D:\649306.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925" y="4044950"/>
            <a:ext cx="3419475"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2" descr="D:\649304.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4035425"/>
            <a:ext cx="3097213"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1" name="TextBox 1"/>
          <p:cNvSpPr txBox="1">
            <a:spLocks noChangeArrowheads="1"/>
          </p:cNvSpPr>
          <p:nvPr/>
        </p:nvSpPr>
        <p:spPr bwMode="auto">
          <a:xfrm>
            <a:off x="2201863" y="522288"/>
            <a:ext cx="4800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3600" b="1"/>
              <a:t>Key Community Leaders </a:t>
            </a:r>
          </a:p>
        </p:txBody>
      </p:sp>
      <p:sp>
        <p:nvSpPr>
          <p:cNvPr id="101382" name="TextBox 4"/>
          <p:cNvSpPr txBox="1">
            <a:spLocks noChangeArrowheads="1"/>
          </p:cNvSpPr>
          <p:nvPr/>
        </p:nvSpPr>
        <p:spPr bwMode="auto">
          <a:xfrm>
            <a:off x="6477000" y="1752600"/>
            <a:ext cx="2209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Jesus Lopez (right), a member of a social service collaborative serving farmworkers </a:t>
            </a:r>
          </a:p>
        </p:txBody>
      </p:sp>
      <p:sp>
        <p:nvSpPr>
          <p:cNvPr id="101383" name="TextBox 6"/>
          <p:cNvSpPr txBox="1">
            <a:spLocks noChangeArrowheads="1"/>
          </p:cNvSpPr>
          <p:nvPr/>
        </p:nvSpPr>
        <p:spPr bwMode="auto">
          <a:xfrm>
            <a:off x="7321550" y="3703638"/>
            <a:ext cx="18288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Jim Bogart (left), Executive Director of the Grower-Shipper Association</a:t>
            </a:r>
          </a:p>
        </p:txBody>
      </p:sp>
      <p:sp>
        <p:nvSpPr>
          <p:cNvPr id="101384" name="TextBox 7"/>
          <p:cNvSpPr txBox="1">
            <a:spLocks noChangeArrowheads="1"/>
          </p:cNvSpPr>
          <p:nvPr/>
        </p:nvSpPr>
        <p:spPr bwMode="auto">
          <a:xfrm>
            <a:off x="152400" y="2895600"/>
            <a:ext cx="2514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Dr. Max Cuevas (right), Executive  Director of the local clinics network</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0" y="1066800"/>
            <a:ext cx="9982200" cy="1143000"/>
          </a:xfrm>
        </p:spPr>
        <p:txBody>
          <a:bodyPr/>
          <a:lstStyle/>
          <a:p>
            <a:pPr eaLnBrk="1" hangingPunct="1"/>
            <a:r>
              <a:rPr lang="en-US" altLang="en-US" sz="3600" b="1" smtClean="0"/>
              <a:t>Establishing a</a:t>
            </a:r>
            <a:br>
              <a:rPr lang="en-US" altLang="en-US" sz="3600" b="1" smtClean="0"/>
            </a:br>
            <a:r>
              <a:rPr lang="en-US" altLang="en-US" sz="3600" b="1" smtClean="0"/>
              <a:t>Community-University Partnership</a:t>
            </a:r>
            <a:r>
              <a:rPr lang="en-US" altLang="en-US" sz="3600" smtClean="0"/>
              <a:t/>
            </a:r>
            <a:br>
              <a:rPr lang="en-US" altLang="en-US" sz="3600" smtClean="0"/>
            </a:br>
            <a:r>
              <a:rPr lang="en-US" altLang="en-US" sz="3600" smtClean="0"/>
              <a:t> </a:t>
            </a:r>
          </a:p>
        </p:txBody>
      </p:sp>
      <p:sp>
        <p:nvSpPr>
          <p:cNvPr id="405507" name="Rectangle 3"/>
          <p:cNvSpPr>
            <a:spLocks noGrp="1" noChangeArrowheads="1"/>
          </p:cNvSpPr>
          <p:nvPr>
            <p:ph type="body" idx="1"/>
          </p:nvPr>
        </p:nvSpPr>
        <p:spPr>
          <a:xfrm>
            <a:off x="1295400" y="2286000"/>
            <a:ext cx="7162800" cy="4114800"/>
          </a:xfrm>
        </p:spPr>
        <p:txBody>
          <a:bodyPr rtlCol="0">
            <a:normAutofit/>
          </a:bodyPr>
          <a:lstStyle/>
          <a:p>
            <a:pPr eaLnBrk="1" fontAlgn="auto" hangingPunct="1">
              <a:spcAft>
                <a:spcPts val="0"/>
              </a:spcAft>
              <a:buFont typeface="Arial" pitchFamily="34" charset="0"/>
              <a:buChar char="•"/>
              <a:defRPr/>
            </a:pPr>
            <a:r>
              <a:rPr lang="en-US" sz="2800" dirty="0">
                <a:solidFill>
                  <a:srgbClr val="BFBFBF"/>
                </a:solidFill>
              </a:rPr>
              <a:t>What are the principles of this partnership</a:t>
            </a:r>
            <a:r>
              <a:rPr lang="en-US" sz="2800" dirty="0" smtClean="0">
                <a:solidFill>
                  <a:srgbClr val="BFBFBF"/>
                </a:solidFill>
              </a:rPr>
              <a:t>?</a:t>
            </a:r>
          </a:p>
          <a:p>
            <a:pPr eaLnBrk="1" fontAlgn="auto" hangingPunct="1">
              <a:spcAft>
                <a:spcPts val="0"/>
              </a:spcAft>
              <a:buFont typeface="Arial" pitchFamily="34" charset="0"/>
              <a:buChar char="•"/>
              <a:defRPr/>
            </a:pPr>
            <a:r>
              <a:rPr lang="en-US" sz="2800" dirty="0" smtClean="0">
                <a:solidFill>
                  <a:srgbClr val="BFBFBF"/>
                </a:solidFill>
              </a:rPr>
              <a:t>Who represents the community?</a:t>
            </a:r>
          </a:p>
          <a:p>
            <a:pPr eaLnBrk="1" fontAlgn="auto" hangingPunct="1">
              <a:spcAft>
                <a:spcPts val="0"/>
              </a:spcAft>
              <a:buFont typeface="Arial" pitchFamily="34" charset="0"/>
              <a:buChar char="•"/>
              <a:defRPr/>
            </a:pPr>
            <a:r>
              <a:rPr lang="en-US" sz="2800" dirty="0" smtClean="0"/>
              <a:t>What </a:t>
            </a:r>
            <a:r>
              <a:rPr lang="en-US" sz="2800" dirty="0"/>
              <a:t>is the role of the community in the partnership</a:t>
            </a:r>
            <a:r>
              <a:rPr lang="en-US" sz="2800" dirty="0" smtClean="0"/>
              <a:t>?</a:t>
            </a:r>
          </a:p>
          <a:p>
            <a:pPr eaLnBrk="1" fontAlgn="auto" hangingPunct="1">
              <a:spcAft>
                <a:spcPts val="0"/>
              </a:spcAft>
              <a:buFont typeface="Arial" pitchFamily="34" charset="0"/>
              <a:buChar char="•"/>
              <a:defRPr/>
            </a:pPr>
            <a:r>
              <a:rPr lang="en-US" sz="2800" dirty="0">
                <a:solidFill>
                  <a:schemeClr val="bg1">
                    <a:lumMod val="75000"/>
                  </a:schemeClr>
                </a:solidFill>
              </a:rPr>
              <a:t>What are the researcher’s obligations to the community?</a:t>
            </a:r>
          </a:p>
          <a:p>
            <a:pPr marL="0" indent="0" eaLnBrk="1" fontAlgn="auto" hangingPunct="1">
              <a:spcAft>
                <a:spcPts val="0"/>
              </a:spcAft>
              <a:buFont typeface="Arial" pitchFamily="34" charset="0"/>
              <a:buNone/>
              <a:defRPr/>
            </a:pPr>
            <a:endParaRPr lang="en-US" sz="28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314325" y="2228850"/>
            <a:ext cx="249555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103427" name="Rectangle 3"/>
          <p:cNvSpPr>
            <a:spLocks noChangeArrowheads="1"/>
          </p:cNvSpPr>
          <p:nvPr/>
        </p:nvSpPr>
        <p:spPr bwMode="auto">
          <a:xfrm>
            <a:off x="2209800" y="304800"/>
            <a:ext cx="5105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s-MX" altLang="en-US" sz="3600" b="1">
                <a:solidFill>
                  <a:srgbClr val="000000"/>
                </a:solidFill>
              </a:rPr>
              <a:t>CHAMACOS</a:t>
            </a:r>
          </a:p>
          <a:p>
            <a:pPr algn="ctr" eaLnBrk="1" hangingPunct="1">
              <a:spcBef>
                <a:spcPct val="0"/>
              </a:spcBef>
              <a:buFontTx/>
              <a:buNone/>
            </a:pPr>
            <a:r>
              <a:rPr lang="es-MX" altLang="en-US" sz="3600" b="1">
                <a:solidFill>
                  <a:srgbClr val="000000"/>
                </a:solidFill>
              </a:rPr>
              <a:t>Advisory Structure</a:t>
            </a:r>
            <a:endParaRPr lang="es-ES" altLang="en-US" sz="3600" b="1">
              <a:solidFill>
                <a:srgbClr val="000000"/>
              </a:solidFill>
            </a:endParaRPr>
          </a:p>
        </p:txBody>
      </p:sp>
      <p:sp>
        <p:nvSpPr>
          <p:cNvPr id="18439" name="Oval 7"/>
          <p:cNvSpPr>
            <a:spLocks noChangeArrowheads="1"/>
          </p:cNvSpPr>
          <p:nvPr/>
        </p:nvSpPr>
        <p:spPr bwMode="auto">
          <a:xfrm>
            <a:off x="3009900" y="3709988"/>
            <a:ext cx="3048000" cy="1771650"/>
          </a:xfrm>
          <a:prstGeom prst="ellipse">
            <a:avLst/>
          </a:prstGeom>
          <a:solidFill>
            <a:schemeClr val="accent1">
              <a:lumMod val="40000"/>
              <a:lumOff val="60000"/>
            </a:schemeClr>
          </a:solidFill>
          <a:ln w="9525">
            <a:solidFill>
              <a:schemeClr val="tx1"/>
            </a:solidFill>
            <a:round/>
            <a:headEnd/>
            <a:tailEnd/>
          </a:ln>
        </p:spPr>
        <p:txBody>
          <a:bodyPr wrap="none" anchor="ctr"/>
          <a:lstStyle/>
          <a:p>
            <a:pPr algn="ctr" fontAlgn="auto">
              <a:spcBef>
                <a:spcPts val="0"/>
              </a:spcBef>
              <a:spcAft>
                <a:spcPts val="0"/>
              </a:spcAft>
              <a:defRPr/>
            </a:pPr>
            <a:r>
              <a:rPr lang="en-US" sz="8000" dirty="0">
                <a:latin typeface="Calibri" pitchFamily="-106" charset="0"/>
                <a:cs typeface="+mn-cs"/>
              </a:rPr>
              <a:t>CAB</a:t>
            </a:r>
          </a:p>
        </p:txBody>
      </p:sp>
      <p:sp>
        <p:nvSpPr>
          <p:cNvPr id="18440" name="Oval 8"/>
          <p:cNvSpPr>
            <a:spLocks noChangeArrowheads="1"/>
          </p:cNvSpPr>
          <p:nvPr/>
        </p:nvSpPr>
        <p:spPr bwMode="auto">
          <a:xfrm>
            <a:off x="363538" y="3933825"/>
            <a:ext cx="1943100" cy="1266825"/>
          </a:xfrm>
          <a:prstGeom prst="ellipse">
            <a:avLst/>
          </a:prstGeom>
          <a:solidFill>
            <a:schemeClr val="accent1">
              <a:lumMod val="40000"/>
              <a:lumOff val="60000"/>
            </a:schemeClr>
          </a:solidFill>
          <a:ln w="9525">
            <a:solidFill>
              <a:schemeClr val="tx1"/>
            </a:solidFill>
            <a:round/>
            <a:headEnd/>
            <a:tailEnd/>
          </a:ln>
        </p:spPr>
        <p:txBody>
          <a:bodyPr wrap="none" anchor="ctr"/>
          <a:lstStyle/>
          <a:p>
            <a:pPr algn="ctr" fontAlgn="auto">
              <a:spcBef>
                <a:spcPts val="0"/>
              </a:spcBef>
              <a:spcAft>
                <a:spcPts val="0"/>
              </a:spcAft>
              <a:defRPr/>
            </a:pPr>
            <a:r>
              <a:rPr lang="en-US" sz="2200" dirty="0">
                <a:latin typeface="Calibri" pitchFamily="-106" charset="0"/>
                <a:cs typeface="+mn-cs"/>
              </a:rPr>
              <a:t>Farmworker </a:t>
            </a:r>
          </a:p>
          <a:p>
            <a:pPr algn="ctr" fontAlgn="auto">
              <a:spcBef>
                <a:spcPts val="0"/>
              </a:spcBef>
              <a:spcAft>
                <a:spcPts val="0"/>
              </a:spcAft>
              <a:defRPr/>
            </a:pPr>
            <a:r>
              <a:rPr lang="en-US" sz="2200" dirty="0">
                <a:latin typeface="Calibri" pitchFamily="-106" charset="0"/>
                <a:cs typeface="+mn-cs"/>
              </a:rPr>
              <a:t>Council</a:t>
            </a:r>
          </a:p>
        </p:txBody>
      </p:sp>
      <p:sp>
        <p:nvSpPr>
          <p:cNvPr id="5126" name="Oval 9"/>
          <p:cNvSpPr>
            <a:spLocks noChangeArrowheads="1"/>
          </p:cNvSpPr>
          <p:nvPr/>
        </p:nvSpPr>
        <p:spPr bwMode="auto">
          <a:xfrm>
            <a:off x="5111750" y="2057400"/>
            <a:ext cx="1981200" cy="1295400"/>
          </a:xfrm>
          <a:prstGeom prst="ellipse">
            <a:avLst/>
          </a:prstGeom>
          <a:solidFill>
            <a:schemeClr val="accent1">
              <a:lumMod val="40000"/>
              <a:lumOff val="60000"/>
            </a:schemeClr>
          </a:solidFill>
          <a:ln w="9525">
            <a:solidFill>
              <a:schemeClr val="tx1"/>
            </a:solidFill>
            <a:round/>
            <a:headEnd/>
            <a:tailEnd/>
          </a:ln>
        </p:spPr>
        <p:txBody>
          <a:bodyPr wrap="none" anchor="ctr"/>
          <a:lstStyle/>
          <a:p>
            <a:pPr algn="ctr" fontAlgn="auto">
              <a:spcBef>
                <a:spcPts val="0"/>
              </a:spcBef>
              <a:spcAft>
                <a:spcPts val="0"/>
              </a:spcAft>
              <a:defRPr/>
            </a:pPr>
            <a:r>
              <a:rPr lang="en-US" sz="2200" dirty="0">
                <a:latin typeface="Calibri" pitchFamily="-106" charset="0"/>
                <a:cs typeface="+mn-cs"/>
              </a:rPr>
              <a:t>Youth</a:t>
            </a:r>
          </a:p>
          <a:p>
            <a:pPr algn="ctr" fontAlgn="auto">
              <a:spcBef>
                <a:spcPts val="0"/>
              </a:spcBef>
              <a:spcAft>
                <a:spcPts val="0"/>
              </a:spcAft>
              <a:defRPr/>
            </a:pPr>
            <a:r>
              <a:rPr lang="en-US" sz="2200" dirty="0">
                <a:latin typeface="Calibri" pitchFamily="-106" charset="0"/>
                <a:cs typeface="+mn-cs"/>
              </a:rPr>
              <a:t> Community </a:t>
            </a:r>
          </a:p>
          <a:p>
            <a:pPr algn="ctr" fontAlgn="auto">
              <a:spcBef>
                <a:spcPts val="0"/>
              </a:spcBef>
              <a:spcAft>
                <a:spcPts val="0"/>
              </a:spcAft>
              <a:defRPr/>
            </a:pPr>
            <a:r>
              <a:rPr lang="en-US" sz="2200" dirty="0">
                <a:latin typeface="Calibri" pitchFamily="-106" charset="0"/>
                <a:cs typeface="+mn-cs"/>
              </a:rPr>
              <a:t>Council</a:t>
            </a:r>
          </a:p>
        </p:txBody>
      </p:sp>
      <p:sp>
        <p:nvSpPr>
          <p:cNvPr id="18442" name="Oval 10"/>
          <p:cNvSpPr>
            <a:spLocks noChangeArrowheads="1"/>
          </p:cNvSpPr>
          <p:nvPr/>
        </p:nvSpPr>
        <p:spPr bwMode="auto">
          <a:xfrm>
            <a:off x="6819900" y="3957638"/>
            <a:ext cx="1943100" cy="1266825"/>
          </a:xfrm>
          <a:prstGeom prst="ellipse">
            <a:avLst/>
          </a:prstGeom>
          <a:solidFill>
            <a:schemeClr val="accent1">
              <a:lumMod val="40000"/>
              <a:lumOff val="60000"/>
            </a:schemeClr>
          </a:solidFill>
          <a:ln w="9525">
            <a:solidFill>
              <a:schemeClr val="tx1"/>
            </a:solidFill>
            <a:round/>
            <a:headEnd/>
            <a:tailEnd/>
          </a:ln>
        </p:spPr>
        <p:txBody>
          <a:bodyPr wrap="none" anchor="ctr"/>
          <a:lstStyle/>
          <a:p>
            <a:pPr algn="ctr" fontAlgn="auto">
              <a:spcBef>
                <a:spcPts val="0"/>
              </a:spcBef>
              <a:spcAft>
                <a:spcPts val="0"/>
              </a:spcAft>
              <a:defRPr/>
            </a:pPr>
            <a:r>
              <a:rPr lang="en-US" sz="2200" dirty="0">
                <a:latin typeface="Calibri" pitchFamily="-106" charset="0"/>
                <a:cs typeface="+mn-cs"/>
              </a:rPr>
              <a:t>Growers </a:t>
            </a:r>
          </a:p>
          <a:p>
            <a:pPr algn="ctr" fontAlgn="auto">
              <a:spcBef>
                <a:spcPts val="0"/>
              </a:spcBef>
              <a:spcAft>
                <a:spcPts val="0"/>
              </a:spcAft>
              <a:defRPr/>
            </a:pPr>
            <a:r>
              <a:rPr lang="en-US" sz="2200" dirty="0">
                <a:latin typeface="Calibri" pitchFamily="-106" charset="0"/>
                <a:cs typeface="+mn-cs"/>
              </a:rPr>
              <a:t>Council</a:t>
            </a:r>
          </a:p>
        </p:txBody>
      </p:sp>
      <p:sp>
        <p:nvSpPr>
          <p:cNvPr id="5128" name="Line 11"/>
          <p:cNvSpPr>
            <a:spLocks noChangeShapeType="1"/>
          </p:cNvSpPr>
          <p:nvPr/>
        </p:nvSpPr>
        <p:spPr bwMode="auto">
          <a:xfrm>
            <a:off x="2409825" y="4591050"/>
            <a:ext cx="685800" cy="0"/>
          </a:xfrm>
          <a:prstGeom prst="line">
            <a:avLst/>
          </a:prstGeom>
          <a:noFill/>
          <a:ln w="98425" cmpd="dbl">
            <a:solidFill>
              <a:srgbClr val="061F5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9" name="Line 12"/>
          <p:cNvSpPr>
            <a:spLocks noChangeShapeType="1"/>
          </p:cNvSpPr>
          <p:nvPr/>
        </p:nvSpPr>
        <p:spPr bwMode="auto">
          <a:xfrm flipH="1">
            <a:off x="5981700" y="4567238"/>
            <a:ext cx="685800" cy="0"/>
          </a:xfrm>
          <a:prstGeom prst="line">
            <a:avLst/>
          </a:prstGeom>
          <a:noFill/>
          <a:ln w="98425" cmpd="dbl">
            <a:solidFill>
              <a:srgbClr val="061F5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30" name="Line 13"/>
          <p:cNvSpPr>
            <a:spLocks noChangeShapeType="1"/>
          </p:cNvSpPr>
          <p:nvPr/>
        </p:nvSpPr>
        <p:spPr bwMode="auto">
          <a:xfrm>
            <a:off x="3557588" y="3352800"/>
            <a:ext cx="152400" cy="581025"/>
          </a:xfrm>
          <a:prstGeom prst="line">
            <a:avLst/>
          </a:prstGeom>
          <a:noFill/>
          <a:ln w="98425" cmpd="dbl">
            <a:solidFill>
              <a:srgbClr val="061F5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435" name="TextBox 1"/>
          <p:cNvSpPr txBox="1">
            <a:spLocks noChangeArrowheads="1"/>
          </p:cNvSpPr>
          <p:nvPr/>
        </p:nvSpPr>
        <p:spPr bwMode="auto">
          <a:xfrm>
            <a:off x="2809875" y="5634038"/>
            <a:ext cx="3629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a:t>Community Advisory Board</a:t>
            </a:r>
          </a:p>
        </p:txBody>
      </p:sp>
      <p:sp>
        <p:nvSpPr>
          <p:cNvPr id="12" name="Oval 9"/>
          <p:cNvSpPr>
            <a:spLocks noChangeArrowheads="1"/>
          </p:cNvSpPr>
          <p:nvPr/>
        </p:nvSpPr>
        <p:spPr bwMode="auto">
          <a:xfrm>
            <a:off x="2105025" y="1981200"/>
            <a:ext cx="1981200" cy="1295400"/>
          </a:xfrm>
          <a:prstGeom prst="ellipse">
            <a:avLst/>
          </a:prstGeom>
          <a:solidFill>
            <a:schemeClr val="accent1">
              <a:lumMod val="40000"/>
              <a:lumOff val="60000"/>
            </a:schemeClr>
          </a:solidFill>
          <a:ln w="9525">
            <a:solidFill>
              <a:schemeClr val="tx1"/>
            </a:solidFill>
            <a:round/>
            <a:headEnd/>
            <a:tailEnd/>
          </a:ln>
        </p:spPr>
        <p:txBody>
          <a:bodyPr wrap="none" anchor="ctr"/>
          <a:lstStyle/>
          <a:p>
            <a:pPr algn="ctr" fontAlgn="auto">
              <a:spcBef>
                <a:spcPts val="0"/>
              </a:spcBef>
              <a:spcAft>
                <a:spcPts val="0"/>
              </a:spcAft>
              <a:defRPr/>
            </a:pPr>
            <a:r>
              <a:rPr lang="en-US" sz="2200" dirty="0">
                <a:latin typeface="Calibri" pitchFamily="-106" charset="0"/>
                <a:cs typeface="+mn-cs"/>
              </a:rPr>
              <a:t>Scientific</a:t>
            </a:r>
          </a:p>
          <a:p>
            <a:pPr algn="ctr" fontAlgn="auto">
              <a:spcBef>
                <a:spcPts val="0"/>
              </a:spcBef>
              <a:spcAft>
                <a:spcPts val="0"/>
              </a:spcAft>
              <a:defRPr/>
            </a:pPr>
            <a:r>
              <a:rPr lang="en-US" sz="2200" dirty="0">
                <a:latin typeface="Calibri" pitchFamily="-106" charset="0"/>
                <a:cs typeface="+mn-cs"/>
              </a:rPr>
              <a:t>Advisory</a:t>
            </a:r>
          </a:p>
          <a:p>
            <a:pPr algn="ctr" fontAlgn="auto">
              <a:spcBef>
                <a:spcPts val="0"/>
              </a:spcBef>
              <a:spcAft>
                <a:spcPts val="0"/>
              </a:spcAft>
              <a:defRPr/>
            </a:pPr>
            <a:r>
              <a:rPr lang="en-US" sz="2200" dirty="0">
                <a:latin typeface="Calibri" pitchFamily="-106" charset="0"/>
                <a:cs typeface="+mn-cs"/>
              </a:rPr>
              <a:t>Board</a:t>
            </a:r>
          </a:p>
        </p:txBody>
      </p:sp>
      <p:sp>
        <p:nvSpPr>
          <p:cNvPr id="13" name="Line 13"/>
          <p:cNvSpPr>
            <a:spLocks noChangeShapeType="1"/>
          </p:cNvSpPr>
          <p:nvPr/>
        </p:nvSpPr>
        <p:spPr bwMode="auto">
          <a:xfrm flipH="1">
            <a:off x="5275263" y="3352800"/>
            <a:ext cx="304800" cy="581025"/>
          </a:xfrm>
          <a:prstGeom prst="line">
            <a:avLst/>
          </a:prstGeom>
          <a:noFill/>
          <a:ln w="98425" cmpd="dbl">
            <a:solidFill>
              <a:srgbClr val="061F5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40"/>
                                        </p:tgtEl>
                                        <p:attrNameLst>
                                          <p:attrName>style.visibility</p:attrName>
                                        </p:attrNameLst>
                                      </p:cBhvr>
                                      <p:to>
                                        <p:strVal val="visible"/>
                                      </p:to>
                                    </p:set>
                                    <p:animEffect transition="in" filter="dissolve">
                                      <p:cBhvr>
                                        <p:cTn id="7" dur="500"/>
                                        <p:tgtEl>
                                          <p:spTgt spid="1844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128"/>
                                        </p:tgtEl>
                                        <p:attrNameLst>
                                          <p:attrName>style.visibility</p:attrName>
                                        </p:attrNameLst>
                                      </p:cBhvr>
                                      <p:to>
                                        <p:strVal val="visible"/>
                                      </p:to>
                                    </p:set>
                                    <p:animEffect transition="in" filter="dissolve">
                                      <p:cBhvr>
                                        <p:cTn id="10" dur="500"/>
                                        <p:tgtEl>
                                          <p:spTgt spid="512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8442"/>
                                        </p:tgtEl>
                                        <p:attrNameLst>
                                          <p:attrName>style.visibility</p:attrName>
                                        </p:attrNameLst>
                                      </p:cBhvr>
                                      <p:to>
                                        <p:strVal val="visible"/>
                                      </p:to>
                                    </p:set>
                                    <p:animEffect transition="in" filter="dissolve">
                                      <p:cBhvr>
                                        <p:cTn id="15" dur="500"/>
                                        <p:tgtEl>
                                          <p:spTgt spid="1844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129"/>
                                        </p:tgtEl>
                                        <p:attrNameLst>
                                          <p:attrName>style.visibility</p:attrName>
                                        </p:attrNameLst>
                                      </p:cBhvr>
                                      <p:to>
                                        <p:strVal val="visible"/>
                                      </p:to>
                                    </p:set>
                                    <p:animEffect transition="in" filter="dissolve">
                                      <p:cBhvr>
                                        <p:cTn id="18" dur="500"/>
                                        <p:tgtEl>
                                          <p:spTgt spid="512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126"/>
                                        </p:tgtEl>
                                        <p:attrNameLst>
                                          <p:attrName>style.visibility</p:attrName>
                                        </p:attrNameLst>
                                      </p:cBhvr>
                                      <p:to>
                                        <p:strVal val="visible"/>
                                      </p:to>
                                    </p:set>
                                    <p:animEffect transition="in" filter="dissolve">
                                      <p:cBhvr>
                                        <p:cTn id="23" dur="500"/>
                                        <p:tgtEl>
                                          <p:spTgt spid="512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dissolve">
                                      <p:cBhvr>
                                        <p:cTn id="31" dur="500"/>
                                        <p:tgtEl>
                                          <p:spTgt spid="12"/>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5130"/>
                                        </p:tgtEl>
                                        <p:attrNameLst>
                                          <p:attrName>style.visibility</p:attrName>
                                        </p:attrNameLst>
                                      </p:cBhvr>
                                      <p:to>
                                        <p:strVal val="visible"/>
                                      </p:to>
                                    </p:set>
                                    <p:animEffect transition="in" filter="dissolve">
                                      <p:cBhvr>
                                        <p:cTn id="34" dur="500"/>
                                        <p:tgtEl>
                                          <p:spTgt spid="5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0" grpId="0" animBg="1"/>
      <p:bldP spid="5126" grpId="0" animBg="1"/>
      <p:bldP spid="18442" grpId="0" animBg="1"/>
      <p:bldP spid="5128" grpId="0" animBg="1"/>
      <p:bldP spid="5129" grpId="0" animBg="1"/>
      <p:bldP spid="5130" grpId="0" animBg="1"/>
      <p:bldP spid="12" grpId="0" animBg="1"/>
      <p:bldP spid="1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0" y="1066800"/>
            <a:ext cx="9982200" cy="1143000"/>
          </a:xfrm>
        </p:spPr>
        <p:txBody>
          <a:bodyPr/>
          <a:lstStyle/>
          <a:p>
            <a:pPr eaLnBrk="1" hangingPunct="1"/>
            <a:r>
              <a:rPr lang="en-US" altLang="en-US" sz="3600" b="1" smtClean="0"/>
              <a:t>Establishing a</a:t>
            </a:r>
            <a:br>
              <a:rPr lang="en-US" altLang="en-US" sz="3600" b="1" smtClean="0"/>
            </a:br>
            <a:r>
              <a:rPr lang="en-US" altLang="en-US" sz="3600" b="1" smtClean="0"/>
              <a:t>Community-University Partnership</a:t>
            </a:r>
            <a:r>
              <a:rPr lang="en-US" altLang="en-US" sz="3600" smtClean="0"/>
              <a:t/>
            </a:r>
            <a:br>
              <a:rPr lang="en-US" altLang="en-US" sz="3600" smtClean="0"/>
            </a:br>
            <a:r>
              <a:rPr lang="en-US" altLang="en-US" sz="3600" smtClean="0"/>
              <a:t> </a:t>
            </a:r>
          </a:p>
        </p:txBody>
      </p:sp>
      <p:sp>
        <p:nvSpPr>
          <p:cNvPr id="405507" name="Rectangle 3"/>
          <p:cNvSpPr>
            <a:spLocks noGrp="1" noChangeArrowheads="1"/>
          </p:cNvSpPr>
          <p:nvPr>
            <p:ph type="body" idx="1"/>
          </p:nvPr>
        </p:nvSpPr>
        <p:spPr>
          <a:xfrm>
            <a:off x="1295400" y="2286000"/>
            <a:ext cx="7162800" cy="4114800"/>
          </a:xfrm>
        </p:spPr>
        <p:txBody>
          <a:bodyPr rtlCol="0">
            <a:normAutofit/>
          </a:bodyPr>
          <a:lstStyle/>
          <a:p>
            <a:pPr eaLnBrk="1" fontAlgn="auto" hangingPunct="1">
              <a:spcAft>
                <a:spcPts val="0"/>
              </a:spcAft>
              <a:buFont typeface="Arial" pitchFamily="34" charset="0"/>
              <a:buChar char="•"/>
              <a:defRPr/>
            </a:pPr>
            <a:r>
              <a:rPr lang="en-US" sz="2800" dirty="0">
                <a:solidFill>
                  <a:srgbClr val="BFBFBF"/>
                </a:solidFill>
              </a:rPr>
              <a:t>What are the principles of this partnership</a:t>
            </a:r>
            <a:r>
              <a:rPr lang="en-US" sz="2800" dirty="0" smtClean="0">
                <a:solidFill>
                  <a:srgbClr val="BFBFBF"/>
                </a:solidFill>
              </a:rPr>
              <a:t>?</a:t>
            </a:r>
          </a:p>
          <a:p>
            <a:pPr eaLnBrk="1" fontAlgn="auto" hangingPunct="1">
              <a:spcAft>
                <a:spcPts val="0"/>
              </a:spcAft>
              <a:buFont typeface="Arial" pitchFamily="34" charset="0"/>
              <a:buChar char="•"/>
              <a:defRPr/>
            </a:pPr>
            <a:r>
              <a:rPr lang="en-US" sz="2800" dirty="0" smtClean="0">
                <a:solidFill>
                  <a:srgbClr val="BFBFBF"/>
                </a:solidFill>
              </a:rPr>
              <a:t>Who represents the community?</a:t>
            </a:r>
          </a:p>
          <a:p>
            <a:pPr eaLnBrk="1" fontAlgn="auto" hangingPunct="1">
              <a:spcAft>
                <a:spcPts val="0"/>
              </a:spcAft>
              <a:buFont typeface="Arial" pitchFamily="34" charset="0"/>
              <a:buChar char="•"/>
              <a:defRPr/>
            </a:pPr>
            <a:r>
              <a:rPr lang="en-US" sz="2800" dirty="0" smtClean="0">
                <a:solidFill>
                  <a:schemeClr val="bg1">
                    <a:lumMod val="75000"/>
                  </a:schemeClr>
                </a:solidFill>
              </a:rPr>
              <a:t>What </a:t>
            </a:r>
            <a:r>
              <a:rPr lang="en-US" sz="2800" dirty="0">
                <a:solidFill>
                  <a:schemeClr val="bg1">
                    <a:lumMod val="75000"/>
                  </a:schemeClr>
                </a:solidFill>
              </a:rPr>
              <a:t>is the role of the community in the partnership</a:t>
            </a:r>
            <a:r>
              <a:rPr lang="en-US" sz="2800" dirty="0" smtClean="0">
                <a:solidFill>
                  <a:schemeClr val="bg1">
                    <a:lumMod val="75000"/>
                  </a:schemeClr>
                </a:solidFill>
              </a:rPr>
              <a:t>?</a:t>
            </a:r>
          </a:p>
          <a:p>
            <a:pPr eaLnBrk="1" fontAlgn="auto" hangingPunct="1">
              <a:spcAft>
                <a:spcPts val="0"/>
              </a:spcAft>
              <a:buFont typeface="Arial" pitchFamily="34" charset="0"/>
              <a:buChar char="•"/>
              <a:defRPr/>
            </a:pPr>
            <a:r>
              <a:rPr lang="en-US" sz="2800" dirty="0"/>
              <a:t>What are the researcher’s obligations to the community?</a:t>
            </a:r>
          </a:p>
          <a:p>
            <a:pPr marL="0" indent="0" eaLnBrk="1" fontAlgn="auto" hangingPunct="1">
              <a:spcAft>
                <a:spcPts val="0"/>
              </a:spcAft>
              <a:buFont typeface="Arial" pitchFamily="34" charset="0"/>
              <a:buNone/>
              <a:defRPr/>
            </a:pPr>
            <a:endParaRPr lang="en-US" sz="28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Oval 2"/>
          <p:cNvSpPr>
            <a:spLocks noChangeArrowheads="1"/>
          </p:cNvSpPr>
          <p:nvPr/>
        </p:nvSpPr>
        <p:spPr bwMode="auto">
          <a:xfrm>
            <a:off x="1284288" y="1811338"/>
            <a:ext cx="4821237" cy="4821237"/>
          </a:xfrm>
          <a:prstGeom prst="ellipse">
            <a:avLst/>
          </a:prstGeom>
          <a:solidFill>
            <a:srgbClr val="FF6600"/>
          </a:solidFill>
          <a:ln w="9525">
            <a:solidFill>
              <a:schemeClr val="tx1"/>
            </a:solidFill>
            <a:round/>
            <a:headEnd/>
            <a:tailEnd/>
          </a:ln>
        </p:spPr>
        <p:txBody>
          <a:bodyPr wrap="none" anchor="ctr"/>
          <a:lstStyle>
            <a:lvl1pPr defTabSz="457200" eaLnBrk="0" hangingPunct="0">
              <a:spcBef>
                <a:spcPct val="20000"/>
              </a:spcBef>
              <a:buFont typeface="Arial" charset="0"/>
              <a:buChar char="•"/>
              <a:defRPr sz="3200">
                <a:solidFill>
                  <a:schemeClr val="tx1"/>
                </a:solidFill>
                <a:latin typeface="Calibri" pitchFamily="34" charset="0"/>
              </a:defRPr>
            </a:lvl1pPr>
            <a:lvl2pPr marL="742950" indent="-285750" defTabSz="457200" eaLnBrk="0" hangingPunct="0">
              <a:spcBef>
                <a:spcPct val="20000"/>
              </a:spcBef>
              <a:buFont typeface="Arial" charset="0"/>
              <a:buChar char="–"/>
              <a:defRPr sz="2800">
                <a:solidFill>
                  <a:schemeClr val="tx1"/>
                </a:solidFill>
                <a:latin typeface="Calibri" pitchFamily="34" charset="0"/>
              </a:defRPr>
            </a:lvl2pPr>
            <a:lvl3pPr marL="1143000" indent="-228600" defTabSz="457200" eaLnBrk="0" hangingPunct="0">
              <a:spcBef>
                <a:spcPct val="20000"/>
              </a:spcBef>
              <a:buFont typeface="Arial" charset="0"/>
              <a:buChar char="•"/>
              <a:defRPr sz="2400">
                <a:solidFill>
                  <a:schemeClr val="tx1"/>
                </a:solidFill>
                <a:latin typeface="Calibri" pitchFamily="34" charset="0"/>
              </a:defRPr>
            </a:lvl3pPr>
            <a:lvl4pPr marL="1600200" indent="-228600" defTabSz="457200" eaLnBrk="0" hangingPunct="0">
              <a:spcBef>
                <a:spcPct val="20000"/>
              </a:spcBef>
              <a:buFont typeface="Arial" charset="0"/>
              <a:buChar char="–"/>
              <a:defRPr sz="2000">
                <a:solidFill>
                  <a:schemeClr val="tx1"/>
                </a:solidFill>
                <a:latin typeface="Calibri" pitchFamily="34" charset="0"/>
              </a:defRPr>
            </a:lvl4pPr>
            <a:lvl5pPr marL="2057400" indent="-228600" defTabSz="4572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endParaRPr>
          </a:p>
        </p:txBody>
      </p:sp>
      <p:sp>
        <p:nvSpPr>
          <p:cNvPr id="105475" name="Oval 3"/>
          <p:cNvSpPr>
            <a:spLocks noChangeArrowheads="1"/>
          </p:cNvSpPr>
          <p:nvPr/>
        </p:nvSpPr>
        <p:spPr bwMode="auto">
          <a:xfrm>
            <a:off x="1865313" y="2838450"/>
            <a:ext cx="2994025" cy="2994025"/>
          </a:xfrm>
          <a:prstGeom prst="ellipse">
            <a:avLst/>
          </a:prstGeom>
          <a:solidFill>
            <a:srgbClr val="FFFF00"/>
          </a:solidFill>
          <a:ln w="9525">
            <a:solidFill>
              <a:schemeClr val="tx1"/>
            </a:solidFill>
            <a:round/>
            <a:headEnd/>
            <a:tailEnd/>
          </a:ln>
        </p:spPr>
        <p:txBody>
          <a:bodyPr wrap="none" anchor="ctr"/>
          <a:lstStyle>
            <a:lvl1pPr defTabSz="457200" eaLnBrk="0" hangingPunct="0">
              <a:spcBef>
                <a:spcPct val="20000"/>
              </a:spcBef>
              <a:buFont typeface="Arial" charset="0"/>
              <a:buChar char="•"/>
              <a:defRPr sz="3200">
                <a:solidFill>
                  <a:schemeClr val="tx1"/>
                </a:solidFill>
                <a:latin typeface="Calibri" pitchFamily="34" charset="0"/>
              </a:defRPr>
            </a:lvl1pPr>
            <a:lvl2pPr marL="742950" indent="-285750" defTabSz="457200" eaLnBrk="0" hangingPunct="0">
              <a:spcBef>
                <a:spcPct val="20000"/>
              </a:spcBef>
              <a:buFont typeface="Arial" charset="0"/>
              <a:buChar char="–"/>
              <a:defRPr sz="2800">
                <a:solidFill>
                  <a:schemeClr val="tx1"/>
                </a:solidFill>
                <a:latin typeface="Calibri" pitchFamily="34" charset="0"/>
              </a:defRPr>
            </a:lvl2pPr>
            <a:lvl3pPr marL="1143000" indent="-228600" defTabSz="457200" eaLnBrk="0" hangingPunct="0">
              <a:spcBef>
                <a:spcPct val="20000"/>
              </a:spcBef>
              <a:buFont typeface="Arial" charset="0"/>
              <a:buChar char="•"/>
              <a:defRPr sz="2400">
                <a:solidFill>
                  <a:schemeClr val="tx1"/>
                </a:solidFill>
                <a:latin typeface="Calibri" pitchFamily="34" charset="0"/>
              </a:defRPr>
            </a:lvl3pPr>
            <a:lvl4pPr marL="1600200" indent="-228600" defTabSz="457200" eaLnBrk="0" hangingPunct="0">
              <a:spcBef>
                <a:spcPct val="20000"/>
              </a:spcBef>
              <a:buFont typeface="Arial" charset="0"/>
              <a:buChar char="–"/>
              <a:defRPr sz="2000">
                <a:solidFill>
                  <a:schemeClr val="tx1"/>
                </a:solidFill>
                <a:latin typeface="Calibri" pitchFamily="34" charset="0"/>
              </a:defRPr>
            </a:lvl4pPr>
            <a:lvl5pPr marL="2057400" indent="-228600" defTabSz="4572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endParaRPr>
          </a:p>
        </p:txBody>
      </p:sp>
      <p:sp>
        <p:nvSpPr>
          <p:cNvPr id="105476" name="Rectangle 4"/>
          <p:cNvSpPr>
            <a:spLocks noChangeArrowheads="1"/>
          </p:cNvSpPr>
          <p:nvPr/>
        </p:nvSpPr>
        <p:spPr bwMode="auto">
          <a:xfrm>
            <a:off x="874713" y="2284413"/>
            <a:ext cx="79248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defTabSz="457200" eaLnBrk="0" hangingPunct="0">
              <a:spcBef>
                <a:spcPct val="20000"/>
              </a:spcBef>
              <a:buFont typeface="Arial" charset="0"/>
              <a:buChar char="•"/>
              <a:defRPr sz="3200">
                <a:solidFill>
                  <a:schemeClr val="tx1"/>
                </a:solidFill>
                <a:latin typeface="Calibri" pitchFamily="34" charset="0"/>
              </a:defRPr>
            </a:lvl1pPr>
            <a:lvl2pPr marL="742950" indent="-285750" defTabSz="457200" eaLnBrk="0" hangingPunct="0">
              <a:spcBef>
                <a:spcPct val="20000"/>
              </a:spcBef>
              <a:buFont typeface="Arial" charset="0"/>
              <a:buChar char="–"/>
              <a:defRPr sz="2800">
                <a:solidFill>
                  <a:schemeClr val="tx1"/>
                </a:solidFill>
                <a:latin typeface="Calibri" pitchFamily="34" charset="0"/>
              </a:defRPr>
            </a:lvl2pPr>
            <a:lvl3pPr marL="1143000" indent="-228600" defTabSz="457200" eaLnBrk="0" hangingPunct="0">
              <a:spcBef>
                <a:spcPct val="20000"/>
              </a:spcBef>
              <a:buFont typeface="Arial" charset="0"/>
              <a:buChar char="•"/>
              <a:defRPr sz="2400">
                <a:solidFill>
                  <a:schemeClr val="tx1"/>
                </a:solidFill>
                <a:latin typeface="Calibri" pitchFamily="34" charset="0"/>
              </a:defRPr>
            </a:lvl3pPr>
            <a:lvl4pPr marL="1600200" indent="-228600" defTabSz="457200" eaLnBrk="0" hangingPunct="0">
              <a:spcBef>
                <a:spcPct val="20000"/>
              </a:spcBef>
              <a:buFont typeface="Arial" charset="0"/>
              <a:buChar char="–"/>
              <a:defRPr sz="2000">
                <a:solidFill>
                  <a:schemeClr val="tx1"/>
                </a:solidFill>
                <a:latin typeface="Calibri" pitchFamily="34" charset="0"/>
              </a:defRPr>
            </a:lvl4pPr>
            <a:lvl5pPr marL="2057400" indent="-228600" defTabSz="4572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buFontTx/>
              <a:buChar char="•"/>
            </a:pPr>
            <a:endParaRPr lang="en-US" altLang="en-US">
              <a:solidFill>
                <a:srgbClr val="000000"/>
              </a:solidFill>
              <a:latin typeface="Arial" charset="0"/>
            </a:endParaRPr>
          </a:p>
        </p:txBody>
      </p:sp>
      <p:sp>
        <p:nvSpPr>
          <p:cNvPr id="105477" name="Rectangle 5"/>
          <p:cNvSpPr>
            <a:spLocks noChangeArrowheads="1"/>
          </p:cNvSpPr>
          <p:nvPr/>
        </p:nvSpPr>
        <p:spPr bwMode="auto">
          <a:xfrm>
            <a:off x="1058863" y="165100"/>
            <a:ext cx="76581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defTabSz="457200" eaLnBrk="0" hangingPunct="0">
              <a:spcBef>
                <a:spcPct val="20000"/>
              </a:spcBef>
              <a:buFont typeface="Arial" charset="0"/>
              <a:buChar char="•"/>
              <a:defRPr sz="3200">
                <a:solidFill>
                  <a:schemeClr val="tx1"/>
                </a:solidFill>
                <a:latin typeface="Calibri" pitchFamily="34" charset="0"/>
              </a:defRPr>
            </a:lvl1pPr>
            <a:lvl2pPr marL="742950" indent="-285750" defTabSz="457200" eaLnBrk="0" hangingPunct="0">
              <a:spcBef>
                <a:spcPct val="20000"/>
              </a:spcBef>
              <a:buFont typeface="Arial" charset="0"/>
              <a:buChar char="–"/>
              <a:defRPr sz="2800">
                <a:solidFill>
                  <a:schemeClr val="tx1"/>
                </a:solidFill>
                <a:latin typeface="Calibri" pitchFamily="34" charset="0"/>
              </a:defRPr>
            </a:lvl2pPr>
            <a:lvl3pPr marL="1143000" indent="-228600" defTabSz="457200" eaLnBrk="0" hangingPunct="0">
              <a:spcBef>
                <a:spcPct val="20000"/>
              </a:spcBef>
              <a:buFont typeface="Arial" charset="0"/>
              <a:buChar char="•"/>
              <a:defRPr sz="2400">
                <a:solidFill>
                  <a:schemeClr val="tx1"/>
                </a:solidFill>
                <a:latin typeface="Calibri" pitchFamily="34" charset="0"/>
              </a:defRPr>
            </a:lvl3pPr>
            <a:lvl4pPr marL="1600200" indent="-228600" defTabSz="457200" eaLnBrk="0" hangingPunct="0">
              <a:spcBef>
                <a:spcPct val="20000"/>
              </a:spcBef>
              <a:buFont typeface="Arial" charset="0"/>
              <a:buChar char="–"/>
              <a:defRPr sz="2000">
                <a:solidFill>
                  <a:schemeClr val="tx1"/>
                </a:solidFill>
                <a:latin typeface="Calibri" pitchFamily="34" charset="0"/>
              </a:defRPr>
            </a:lvl4pPr>
            <a:lvl5pPr marL="2057400" indent="-228600" defTabSz="4572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3600" b="1">
                <a:solidFill>
                  <a:srgbClr val="FFFFFF"/>
                </a:solidFill>
              </a:rPr>
              <a:t>Complex web of factors</a:t>
            </a:r>
          </a:p>
        </p:txBody>
      </p:sp>
      <p:sp>
        <p:nvSpPr>
          <p:cNvPr id="105478" name="Oval 6"/>
          <p:cNvSpPr>
            <a:spLocks noChangeArrowheads="1"/>
          </p:cNvSpPr>
          <p:nvPr/>
        </p:nvSpPr>
        <p:spPr bwMode="auto">
          <a:xfrm>
            <a:off x="2576513" y="4049713"/>
            <a:ext cx="1203325" cy="1203325"/>
          </a:xfrm>
          <a:prstGeom prst="ellipse">
            <a:avLst/>
          </a:prstGeom>
          <a:solidFill>
            <a:srgbClr val="FF0000"/>
          </a:solidFill>
          <a:ln w="9525">
            <a:solidFill>
              <a:schemeClr val="tx1"/>
            </a:solidFill>
            <a:round/>
            <a:headEnd/>
            <a:tailEnd/>
          </a:ln>
        </p:spPr>
        <p:txBody>
          <a:bodyPr wrap="none" anchor="ctr"/>
          <a:lstStyle>
            <a:lvl1pPr defTabSz="457200" eaLnBrk="0" hangingPunct="0">
              <a:spcBef>
                <a:spcPct val="20000"/>
              </a:spcBef>
              <a:buFont typeface="Arial" charset="0"/>
              <a:buChar char="•"/>
              <a:defRPr sz="3200">
                <a:solidFill>
                  <a:schemeClr val="tx1"/>
                </a:solidFill>
                <a:latin typeface="Calibri" pitchFamily="34" charset="0"/>
              </a:defRPr>
            </a:lvl1pPr>
            <a:lvl2pPr marL="742950" indent="-285750" defTabSz="457200" eaLnBrk="0" hangingPunct="0">
              <a:spcBef>
                <a:spcPct val="20000"/>
              </a:spcBef>
              <a:buFont typeface="Arial" charset="0"/>
              <a:buChar char="–"/>
              <a:defRPr sz="2800">
                <a:solidFill>
                  <a:schemeClr val="tx1"/>
                </a:solidFill>
                <a:latin typeface="Calibri" pitchFamily="34" charset="0"/>
              </a:defRPr>
            </a:lvl2pPr>
            <a:lvl3pPr marL="1143000" indent="-228600" defTabSz="457200" eaLnBrk="0" hangingPunct="0">
              <a:spcBef>
                <a:spcPct val="20000"/>
              </a:spcBef>
              <a:buFont typeface="Arial" charset="0"/>
              <a:buChar char="•"/>
              <a:defRPr sz="2400">
                <a:solidFill>
                  <a:schemeClr val="tx1"/>
                </a:solidFill>
                <a:latin typeface="Calibri" pitchFamily="34" charset="0"/>
              </a:defRPr>
            </a:lvl3pPr>
            <a:lvl4pPr marL="1600200" indent="-228600" defTabSz="457200" eaLnBrk="0" hangingPunct="0">
              <a:spcBef>
                <a:spcPct val="20000"/>
              </a:spcBef>
              <a:buFont typeface="Arial" charset="0"/>
              <a:buChar char="–"/>
              <a:defRPr sz="2000">
                <a:solidFill>
                  <a:schemeClr val="tx1"/>
                </a:solidFill>
                <a:latin typeface="Calibri" pitchFamily="34" charset="0"/>
              </a:defRPr>
            </a:lvl4pPr>
            <a:lvl5pPr marL="2057400" indent="-228600" defTabSz="4572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400">
                <a:solidFill>
                  <a:srgbClr val="000000"/>
                </a:solidFill>
              </a:rPr>
              <a:t>Genes</a:t>
            </a:r>
          </a:p>
        </p:txBody>
      </p:sp>
      <p:sp>
        <p:nvSpPr>
          <p:cNvPr id="105479" name="Text Box 7"/>
          <p:cNvSpPr txBox="1">
            <a:spLocks noChangeArrowheads="1"/>
          </p:cNvSpPr>
          <p:nvPr/>
        </p:nvSpPr>
        <p:spPr bwMode="auto">
          <a:xfrm>
            <a:off x="2136775" y="3235325"/>
            <a:ext cx="2444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7200" eaLnBrk="0" hangingPunct="0">
              <a:spcBef>
                <a:spcPct val="20000"/>
              </a:spcBef>
              <a:buFont typeface="Arial" charset="0"/>
              <a:buChar char="•"/>
              <a:defRPr sz="3200">
                <a:solidFill>
                  <a:schemeClr val="tx1"/>
                </a:solidFill>
                <a:latin typeface="Calibri" pitchFamily="34" charset="0"/>
              </a:defRPr>
            </a:lvl1pPr>
            <a:lvl2pPr marL="742950" indent="-285750" defTabSz="457200" eaLnBrk="0" hangingPunct="0">
              <a:spcBef>
                <a:spcPct val="20000"/>
              </a:spcBef>
              <a:buFont typeface="Arial" charset="0"/>
              <a:buChar char="–"/>
              <a:defRPr sz="2800">
                <a:solidFill>
                  <a:schemeClr val="tx1"/>
                </a:solidFill>
                <a:latin typeface="Calibri" pitchFamily="34" charset="0"/>
              </a:defRPr>
            </a:lvl2pPr>
            <a:lvl3pPr marL="1143000" indent="-228600" defTabSz="457200" eaLnBrk="0" hangingPunct="0">
              <a:spcBef>
                <a:spcPct val="20000"/>
              </a:spcBef>
              <a:buFont typeface="Arial" charset="0"/>
              <a:buChar char="•"/>
              <a:defRPr sz="2400">
                <a:solidFill>
                  <a:schemeClr val="tx1"/>
                </a:solidFill>
                <a:latin typeface="Calibri" pitchFamily="34" charset="0"/>
              </a:defRPr>
            </a:lvl3pPr>
            <a:lvl4pPr marL="1600200" indent="-228600" defTabSz="457200" eaLnBrk="0" hangingPunct="0">
              <a:spcBef>
                <a:spcPct val="20000"/>
              </a:spcBef>
              <a:buFont typeface="Arial" charset="0"/>
              <a:buChar char="–"/>
              <a:defRPr sz="2000">
                <a:solidFill>
                  <a:schemeClr val="tx1"/>
                </a:solidFill>
                <a:latin typeface="Calibri" pitchFamily="34" charset="0"/>
              </a:defRPr>
            </a:lvl4pPr>
            <a:lvl5pPr marL="2057400" indent="-228600" defTabSz="4572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a:solidFill>
                  <a:srgbClr val="000000"/>
                </a:solidFill>
              </a:rPr>
              <a:t>Other host factors</a:t>
            </a:r>
          </a:p>
        </p:txBody>
      </p:sp>
      <p:sp>
        <p:nvSpPr>
          <p:cNvPr id="105480" name="Text Box 8"/>
          <p:cNvSpPr txBox="1">
            <a:spLocks noChangeArrowheads="1"/>
          </p:cNvSpPr>
          <p:nvPr/>
        </p:nvSpPr>
        <p:spPr bwMode="auto">
          <a:xfrm>
            <a:off x="1881188" y="2400300"/>
            <a:ext cx="35861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7200" eaLnBrk="0" hangingPunct="0">
              <a:spcBef>
                <a:spcPct val="20000"/>
              </a:spcBef>
              <a:buFont typeface="Arial" charset="0"/>
              <a:buChar char="•"/>
              <a:defRPr sz="3200">
                <a:solidFill>
                  <a:schemeClr val="tx1"/>
                </a:solidFill>
                <a:latin typeface="Calibri" pitchFamily="34" charset="0"/>
              </a:defRPr>
            </a:lvl1pPr>
            <a:lvl2pPr marL="742950" indent="-285750" defTabSz="457200" eaLnBrk="0" hangingPunct="0">
              <a:spcBef>
                <a:spcPct val="20000"/>
              </a:spcBef>
              <a:buFont typeface="Arial" charset="0"/>
              <a:buChar char="–"/>
              <a:defRPr sz="2800">
                <a:solidFill>
                  <a:schemeClr val="tx1"/>
                </a:solidFill>
                <a:latin typeface="Calibri" pitchFamily="34" charset="0"/>
              </a:defRPr>
            </a:lvl2pPr>
            <a:lvl3pPr marL="1143000" indent="-228600" defTabSz="457200" eaLnBrk="0" hangingPunct="0">
              <a:spcBef>
                <a:spcPct val="20000"/>
              </a:spcBef>
              <a:buFont typeface="Arial" charset="0"/>
              <a:buChar char="•"/>
              <a:defRPr sz="2400">
                <a:solidFill>
                  <a:schemeClr val="tx1"/>
                </a:solidFill>
                <a:latin typeface="Calibri" pitchFamily="34" charset="0"/>
              </a:defRPr>
            </a:lvl3pPr>
            <a:lvl4pPr marL="1600200" indent="-228600" defTabSz="457200" eaLnBrk="0" hangingPunct="0">
              <a:spcBef>
                <a:spcPct val="20000"/>
              </a:spcBef>
              <a:buFont typeface="Arial" charset="0"/>
              <a:buChar char="–"/>
              <a:defRPr sz="2000">
                <a:solidFill>
                  <a:schemeClr val="tx1"/>
                </a:solidFill>
                <a:latin typeface="Calibri" pitchFamily="34" charset="0"/>
              </a:defRPr>
            </a:lvl4pPr>
            <a:lvl5pPr marL="2057400" indent="-228600" defTabSz="4572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solidFill>
                  <a:srgbClr val="000000"/>
                </a:solidFill>
              </a:rPr>
              <a:t>Immediate environment</a:t>
            </a:r>
          </a:p>
        </p:txBody>
      </p:sp>
      <p:sp>
        <p:nvSpPr>
          <p:cNvPr id="105481" name="Text Box 9"/>
          <p:cNvSpPr txBox="1">
            <a:spLocks noChangeArrowheads="1"/>
          </p:cNvSpPr>
          <p:nvPr/>
        </p:nvSpPr>
        <p:spPr bwMode="auto">
          <a:xfrm>
            <a:off x="6076950" y="3024188"/>
            <a:ext cx="30162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7200" eaLnBrk="0" hangingPunct="0">
              <a:spcBef>
                <a:spcPct val="20000"/>
              </a:spcBef>
              <a:buFont typeface="Arial" charset="0"/>
              <a:buChar char="•"/>
              <a:defRPr sz="3200">
                <a:solidFill>
                  <a:schemeClr val="tx1"/>
                </a:solidFill>
                <a:latin typeface="Calibri" pitchFamily="34" charset="0"/>
              </a:defRPr>
            </a:lvl1pPr>
            <a:lvl2pPr marL="742950" indent="-285750" defTabSz="457200" eaLnBrk="0" hangingPunct="0">
              <a:spcBef>
                <a:spcPct val="20000"/>
              </a:spcBef>
              <a:buFont typeface="Arial" charset="0"/>
              <a:buChar char="–"/>
              <a:defRPr sz="2800">
                <a:solidFill>
                  <a:schemeClr val="tx1"/>
                </a:solidFill>
                <a:latin typeface="Calibri" pitchFamily="34" charset="0"/>
              </a:defRPr>
            </a:lvl2pPr>
            <a:lvl3pPr marL="1143000" indent="-228600" defTabSz="457200" eaLnBrk="0" hangingPunct="0">
              <a:spcBef>
                <a:spcPct val="20000"/>
              </a:spcBef>
              <a:buFont typeface="Arial" charset="0"/>
              <a:buChar char="•"/>
              <a:defRPr sz="2400">
                <a:solidFill>
                  <a:schemeClr val="tx1"/>
                </a:solidFill>
                <a:latin typeface="Calibri" pitchFamily="34" charset="0"/>
              </a:defRPr>
            </a:lvl3pPr>
            <a:lvl4pPr marL="1600200" indent="-228600" defTabSz="457200" eaLnBrk="0" hangingPunct="0">
              <a:spcBef>
                <a:spcPct val="20000"/>
              </a:spcBef>
              <a:buFont typeface="Arial" charset="0"/>
              <a:buChar char="–"/>
              <a:defRPr sz="2000">
                <a:solidFill>
                  <a:schemeClr val="tx1"/>
                </a:solidFill>
                <a:latin typeface="Calibri" pitchFamily="34" charset="0"/>
              </a:defRPr>
            </a:lvl4pPr>
            <a:lvl5pPr marL="2057400" indent="-228600" defTabSz="4572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solidFill>
                  <a:srgbClr val="000000"/>
                </a:solidFill>
              </a:rPr>
              <a:t>Larger environment</a:t>
            </a:r>
          </a:p>
        </p:txBody>
      </p:sp>
      <p:sp>
        <p:nvSpPr>
          <p:cNvPr id="105482" name="Text Box 10"/>
          <p:cNvSpPr txBox="1">
            <a:spLocks noChangeArrowheads="1"/>
          </p:cNvSpPr>
          <p:nvPr/>
        </p:nvSpPr>
        <p:spPr bwMode="auto">
          <a:xfrm>
            <a:off x="3840163" y="4167188"/>
            <a:ext cx="944562"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7200" eaLnBrk="0" hangingPunct="0">
              <a:spcBef>
                <a:spcPct val="20000"/>
              </a:spcBef>
              <a:buFont typeface="Arial" charset="0"/>
              <a:buChar char="•"/>
              <a:defRPr sz="3200">
                <a:solidFill>
                  <a:schemeClr val="tx1"/>
                </a:solidFill>
                <a:latin typeface="Calibri" pitchFamily="34" charset="0"/>
              </a:defRPr>
            </a:lvl1pPr>
            <a:lvl2pPr marL="742950" indent="-285750" defTabSz="457200" eaLnBrk="0" hangingPunct="0">
              <a:spcBef>
                <a:spcPct val="20000"/>
              </a:spcBef>
              <a:buFont typeface="Arial" charset="0"/>
              <a:buChar char="–"/>
              <a:defRPr sz="2800">
                <a:solidFill>
                  <a:schemeClr val="tx1"/>
                </a:solidFill>
                <a:latin typeface="Calibri" pitchFamily="34" charset="0"/>
              </a:defRPr>
            </a:lvl2pPr>
            <a:lvl3pPr marL="1143000" indent="-228600" defTabSz="457200" eaLnBrk="0" hangingPunct="0">
              <a:spcBef>
                <a:spcPct val="20000"/>
              </a:spcBef>
              <a:buFont typeface="Arial" charset="0"/>
              <a:buChar char="•"/>
              <a:defRPr sz="2400">
                <a:solidFill>
                  <a:schemeClr val="tx1"/>
                </a:solidFill>
                <a:latin typeface="Calibri" pitchFamily="34" charset="0"/>
              </a:defRPr>
            </a:lvl3pPr>
            <a:lvl4pPr marL="1600200" indent="-228600" defTabSz="457200" eaLnBrk="0" hangingPunct="0">
              <a:spcBef>
                <a:spcPct val="20000"/>
              </a:spcBef>
              <a:buFont typeface="Arial" charset="0"/>
              <a:buChar char="–"/>
              <a:defRPr sz="2000">
                <a:solidFill>
                  <a:schemeClr val="tx1"/>
                </a:solidFill>
                <a:latin typeface="Calibri" pitchFamily="34" charset="0"/>
              </a:defRPr>
            </a:lvl4pPr>
            <a:lvl5pPr marL="2057400" indent="-228600" defTabSz="4572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000000"/>
                </a:solidFill>
              </a:rPr>
              <a:t>Nutrition</a:t>
            </a:r>
          </a:p>
        </p:txBody>
      </p:sp>
      <p:sp>
        <p:nvSpPr>
          <p:cNvPr id="105483" name="Text Box 11"/>
          <p:cNvSpPr txBox="1">
            <a:spLocks noChangeArrowheads="1"/>
          </p:cNvSpPr>
          <p:nvPr/>
        </p:nvSpPr>
        <p:spPr bwMode="auto">
          <a:xfrm>
            <a:off x="2111375" y="3730625"/>
            <a:ext cx="7366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7200" eaLnBrk="0" hangingPunct="0">
              <a:spcBef>
                <a:spcPct val="20000"/>
              </a:spcBef>
              <a:buFont typeface="Arial" charset="0"/>
              <a:buChar char="•"/>
              <a:defRPr sz="3200">
                <a:solidFill>
                  <a:schemeClr val="tx1"/>
                </a:solidFill>
                <a:latin typeface="Calibri" pitchFamily="34" charset="0"/>
              </a:defRPr>
            </a:lvl1pPr>
            <a:lvl2pPr marL="742950" indent="-285750" defTabSz="457200" eaLnBrk="0" hangingPunct="0">
              <a:spcBef>
                <a:spcPct val="20000"/>
              </a:spcBef>
              <a:buFont typeface="Arial" charset="0"/>
              <a:buChar char="–"/>
              <a:defRPr sz="2800">
                <a:solidFill>
                  <a:schemeClr val="tx1"/>
                </a:solidFill>
                <a:latin typeface="Calibri" pitchFamily="34" charset="0"/>
              </a:defRPr>
            </a:lvl2pPr>
            <a:lvl3pPr marL="1143000" indent="-228600" defTabSz="457200" eaLnBrk="0" hangingPunct="0">
              <a:spcBef>
                <a:spcPct val="20000"/>
              </a:spcBef>
              <a:buFont typeface="Arial" charset="0"/>
              <a:buChar char="•"/>
              <a:defRPr sz="2400">
                <a:solidFill>
                  <a:schemeClr val="tx1"/>
                </a:solidFill>
                <a:latin typeface="Calibri" pitchFamily="34" charset="0"/>
              </a:defRPr>
            </a:lvl3pPr>
            <a:lvl4pPr marL="1600200" indent="-228600" defTabSz="457200" eaLnBrk="0" hangingPunct="0">
              <a:spcBef>
                <a:spcPct val="20000"/>
              </a:spcBef>
              <a:buFont typeface="Arial" charset="0"/>
              <a:buChar char="–"/>
              <a:defRPr sz="2000">
                <a:solidFill>
                  <a:schemeClr val="tx1"/>
                </a:solidFill>
                <a:latin typeface="Calibri" pitchFamily="34" charset="0"/>
              </a:defRPr>
            </a:lvl4pPr>
            <a:lvl5pPr marL="2057400" indent="-228600" defTabSz="4572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000000"/>
                </a:solidFill>
              </a:rPr>
              <a:t>Health</a:t>
            </a:r>
          </a:p>
        </p:txBody>
      </p:sp>
      <p:sp>
        <p:nvSpPr>
          <p:cNvPr id="105484" name="Text Box 12"/>
          <p:cNvSpPr txBox="1">
            <a:spLocks noChangeArrowheads="1"/>
          </p:cNvSpPr>
          <p:nvPr/>
        </p:nvSpPr>
        <p:spPr bwMode="auto">
          <a:xfrm>
            <a:off x="4892675" y="4700588"/>
            <a:ext cx="10001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7200" eaLnBrk="0" hangingPunct="0">
              <a:spcBef>
                <a:spcPct val="20000"/>
              </a:spcBef>
              <a:buFont typeface="Arial" charset="0"/>
              <a:buChar char="•"/>
              <a:defRPr sz="3200">
                <a:solidFill>
                  <a:schemeClr val="tx1"/>
                </a:solidFill>
                <a:latin typeface="Calibri" pitchFamily="34" charset="0"/>
              </a:defRPr>
            </a:lvl1pPr>
            <a:lvl2pPr marL="742950" indent="-285750" defTabSz="457200" eaLnBrk="0" hangingPunct="0">
              <a:spcBef>
                <a:spcPct val="20000"/>
              </a:spcBef>
              <a:buFont typeface="Arial" charset="0"/>
              <a:buChar char="–"/>
              <a:defRPr sz="2800">
                <a:solidFill>
                  <a:schemeClr val="tx1"/>
                </a:solidFill>
                <a:latin typeface="Calibri" pitchFamily="34" charset="0"/>
              </a:defRPr>
            </a:lvl2pPr>
            <a:lvl3pPr marL="1143000" indent="-228600" defTabSz="457200" eaLnBrk="0" hangingPunct="0">
              <a:spcBef>
                <a:spcPct val="20000"/>
              </a:spcBef>
              <a:buFont typeface="Arial" charset="0"/>
              <a:buChar char="•"/>
              <a:defRPr sz="2400">
                <a:solidFill>
                  <a:schemeClr val="tx1"/>
                </a:solidFill>
                <a:latin typeface="Calibri" pitchFamily="34" charset="0"/>
              </a:defRPr>
            </a:lvl3pPr>
            <a:lvl4pPr marL="1600200" indent="-228600" defTabSz="457200" eaLnBrk="0" hangingPunct="0">
              <a:spcBef>
                <a:spcPct val="20000"/>
              </a:spcBef>
              <a:buFont typeface="Arial" charset="0"/>
              <a:buChar char="–"/>
              <a:defRPr sz="2000">
                <a:solidFill>
                  <a:schemeClr val="tx1"/>
                </a:solidFill>
                <a:latin typeface="Calibri" pitchFamily="34" charset="0"/>
              </a:defRPr>
            </a:lvl4pPr>
            <a:lvl5pPr marL="2057400" indent="-228600" defTabSz="4572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EEECE1"/>
                </a:solidFill>
              </a:rPr>
              <a:t>Pesticides</a:t>
            </a:r>
          </a:p>
        </p:txBody>
      </p:sp>
      <p:sp>
        <p:nvSpPr>
          <p:cNvPr id="105485" name="Text Box 13"/>
          <p:cNvSpPr txBox="1">
            <a:spLocks noChangeArrowheads="1"/>
          </p:cNvSpPr>
          <p:nvPr/>
        </p:nvSpPr>
        <p:spPr bwMode="auto">
          <a:xfrm>
            <a:off x="6008688" y="5526088"/>
            <a:ext cx="8175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7200" eaLnBrk="0" hangingPunct="0">
              <a:spcBef>
                <a:spcPct val="20000"/>
              </a:spcBef>
              <a:buFont typeface="Arial" charset="0"/>
              <a:buChar char="•"/>
              <a:defRPr sz="3200">
                <a:solidFill>
                  <a:schemeClr val="tx1"/>
                </a:solidFill>
                <a:latin typeface="Calibri" pitchFamily="34" charset="0"/>
              </a:defRPr>
            </a:lvl1pPr>
            <a:lvl2pPr marL="742950" indent="-285750" defTabSz="457200" eaLnBrk="0" hangingPunct="0">
              <a:spcBef>
                <a:spcPct val="20000"/>
              </a:spcBef>
              <a:buFont typeface="Arial" charset="0"/>
              <a:buChar char="–"/>
              <a:defRPr sz="2800">
                <a:solidFill>
                  <a:schemeClr val="tx1"/>
                </a:solidFill>
                <a:latin typeface="Calibri" pitchFamily="34" charset="0"/>
              </a:defRPr>
            </a:lvl2pPr>
            <a:lvl3pPr marL="1143000" indent="-228600" defTabSz="457200" eaLnBrk="0" hangingPunct="0">
              <a:spcBef>
                <a:spcPct val="20000"/>
              </a:spcBef>
              <a:buFont typeface="Arial" charset="0"/>
              <a:buChar char="•"/>
              <a:defRPr sz="2400">
                <a:solidFill>
                  <a:schemeClr val="tx1"/>
                </a:solidFill>
                <a:latin typeface="Calibri" pitchFamily="34" charset="0"/>
              </a:defRPr>
            </a:lvl3pPr>
            <a:lvl4pPr marL="1600200" indent="-228600" defTabSz="457200" eaLnBrk="0" hangingPunct="0">
              <a:spcBef>
                <a:spcPct val="20000"/>
              </a:spcBef>
              <a:buFont typeface="Arial" charset="0"/>
              <a:buChar char="–"/>
              <a:defRPr sz="2000">
                <a:solidFill>
                  <a:schemeClr val="tx1"/>
                </a:solidFill>
                <a:latin typeface="Calibri" pitchFamily="34" charset="0"/>
              </a:defRPr>
            </a:lvl4pPr>
            <a:lvl5pPr marL="2057400" indent="-228600" defTabSz="4572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1F497D"/>
                </a:solidFill>
              </a:rPr>
              <a:t>Poverty</a:t>
            </a:r>
          </a:p>
        </p:txBody>
      </p:sp>
      <p:sp>
        <p:nvSpPr>
          <p:cNvPr id="105486" name="Text Box 14"/>
          <p:cNvSpPr txBox="1">
            <a:spLocks noChangeArrowheads="1"/>
          </p:cNvSpPr>
          <p:nvPr/>
        </p:nvSpPr>
        <p:spPr bwMode="auto">
          <a:xfrm>
            <a:off x="4818063" y="3636963"/>
            <a:ext cx="12477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7200" eaLnBrk="0" hangingPunct="0">
              <a:spcBef>
                <a:spcPct val="20000"/>
              </a:spcBef>
              <a:buFont typeface="Arial" charset="0"/>
              <a:buChar char="•"/>
              <a:defRPr sz="3200">
                <a:solidFill>
                  <a:schemeClr val="tx1"/>
                </a:solidFill>
                <a:latin typeface="Calibri" pitchFamily="34" charset="0"/>
              </a:defRPr>
            </a:lvl1pPr>
            <a:lvl2pPr marL="742950" indent="-285750" defTabSz="457200" eaLnBrk="0" hangingPunct="0">
              <a:spcBef>
                <a:spcPct val="20000"/>
              </a:spcBef>
              <a:buFont typeface="Arial" charset="0"/>
              <a:buChar char="–"/>
              <a:defRPr sz="2800">
                <a:solidFill>
                  <a:schemeClr val="tx1"/>
                </a:solidFill>
                <a:latin typeface="Calibri" pitchFamily="34" charset="0"/>
              </a:defRPr>
            </a:lvl2pPr>
            <a:lvl3pPr marL="1143000" indent="-228600" defTabSz="457200" eaLnBrk="0" hangingPunct="0">
              <a:spcBef>
                <a:spcPct val="20000"/>
              </a:spcBef>
              <a:buFont typeface="Arial" charset="0"/>
              <a:buChar char="•"/>
              <a:defRPr sz="2400">
                <a:solidFill>
                  <a:schemeClr val="tx1"/>
                </a:solidFill>
                <a:latin typeface="Calibri" pitchFamily="34" charset="0"/>
              </a:defRPr>
            </a:lvl3pPr>
            <a:lvl4pPr marL="1600200" indent="-228600" defTabSz="457200" eaLnBrk="0" hangingPunct="0">
              <a:spcBef>
                <a:spcPct val="20000"/>
              </a:spcBef>
              <a:buFont typeface="Arial" charset="0"/>
              <a:buChar char="–"/>
              <a:defRPr sz="2000">
                <a:solidFill>
                  <a:schemeClr val="tx1"/>
                </a:solidFill>
                <a:latin typeface="Calibri" pitchFamily="34" charset="0"/>
              </a:defRPr>
            </a:lvl4pPr>
            <a:lvl5pPr marL="2057400" indent="-228600" defTabSz="4572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EEECE1"/>
                </a:solidFill>
              </a:rPr>
              <a:t>Home </a:t>
            </a:r>
          </a:p>
          <a:p>
            <a:pPr eaLnBrk="1" hangingPunct="1">
              <a:spcBef>
                <a:spcPct val="0"/>
              </a:spcBef>
              <a:buFontTx/>
              <a:buNone/>
            </a:pPr>
            <a:r>
              <a:rPr lang="en-US" altLang="en-US" sz="1600">
                <a:solidFill>
                  <a:srgbClr val="EEECE1"/>
                </a:solidFill>
              </a:rPr>
              <a:t>Environment</a:t>
            </a:r>
          </a:p>
        </p:txBody>
      </p:sp>
      <p:sp>
        <p:nvSpPr>
          <p:cNvPr id="105487" name="Text Box 15"/>
          <p:cNvSpPr txBox="1">
            <a:spLocks noChangeArrowheads="1"/>
          </p:cNvSpPr>
          <p:nvPr/>
        </p:nvSpPr>
        <p:spPr bwMode="auto">
          <a:xfrm>
            <a:off x="4414838" y="5303838"/>
            <a:ext cx="9239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7200" eaLnBrk="0" hangingPunct="0">
              <a:spcBef>
                <a:spcPct val="20000"/>
              </a:spcBef>
              <a:buFont typeface="Arial" charset="0"/>
              <a:buChar char="•"/>
              <a:defRPr sz="3200">
                <a:solidFill>
                  <a:schemeClr val="tx1"/>
                </a:solidFill>
                <a:latin typeface="Calibri" pitchFamily="34" charset="0"/>
              </a:defRPr>
            </a:lvl1pPr>
            <a:lvl2pPr marL="742950" indent="-285750" defTabSz="457200" eaLnBrk="0" hangingPunct="0">
              <a:spcBef>
                <a:spcPct val="20000"/>
              </a:spcBef>
              <a:buFont typeface="Arial" charset="0"/>
              <a:buChar char="–"/>
              <a:defRPr sz="2800">
                <a:solidFill>
                  <a:schemeClr val="tx1"/>
                </a:solidFill>
                <a:latin typeface="Calibri" pitchFamily="34" charset="0"/>
              </a:defRPr>
            </a:lvl2pPr>
            <a:lvl3pPr marL="1143000" indent="-228600" defTabSz="457200" eaLnBrk="0" hangingPunct="0">
              <a:spcBef>
                <a:spcPct val="20000"/>
              </a:spcBef>
              <a:buFont typeface="Arial" charset="0"/>
              <a:buChar char="•"/>
              <a:defRPr sz="2400">
                <a:solidFill>
                  <a:schemeClr val="tx1"/>
                </a:solidFill>
                <a:latin typeface="Calibri" pitchFamily="34" charset="0"/>
              </a:defRPr>
            </a:lvl3pPr>
            <a:lvl4pPr marL="1600200" indent="-228600" defTabSz="457200" eaLnBrk="0" hangingPunct="0">
              <a:spcBef>
                <a:spcPct val="20000"/>
              </a:spcBef>
              <a:buFont typeface="Arial" charset="0"/>
              <a:buChar char="–"/>
              <a:defRPr sz="2000">
                <a:solidFill>
                  <a:schemeClr val="tx1"/>
                </a:solidFill>
                <a:latin typeface="Calibri" pitchFamily="34" charset="0"/>
              </a:defRPr>
            </a:lvl4pPr>
            <a:lvl5pPr marL="2057400" indent="-228600" defTabSz="4572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EEECE1"/>
                </a:solidFill>
              </a:rPr>
              <a:t>Housing </a:t>
            </a:r>
          </a:p>
          <a:p>
            <a:pPr eaLnBrk="1" hangingPunct="1">
              <a:spcBef>
                <a:spcPct val="0"/>
              </a:spcBef>
              <a:buFontTx/>
              <a:buNone/>
            </a:pPr>
            <a:r>
              <a:rPr lang="en-US" altLang="en-US" sz="1600">
                <a:solidFill>
                  <a:srgbClr val="EEECE1"/>
                </a:solidFill>
              </a:rPr>
              <a:t>quality</a:t>
            </a:r>
          </a:p>
        </p:txBody>
      </p:sp>
      <p:sp>
        <p:nvSpPr>
          <p:cNvPr id="105488" name="Text Box 16"/>
          <p:cNvSpPr txBox="1">
            <a:spLocks noChangeArrowheads="1"/>
          </p:cNvSpPr>
          <p:nvPr/>
        </p:nvSpPr>
        <p:spPr bwMode="auto">
          <a:xfrm>
            <a:off x="6332538" y="4067175"/>
            <a:ext cx="9191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7200" eaLnBrk="0" hangingPunct="0">
              <a:spcBef>
                <a:spcPct val="20000"/>
              </a:spcBef>
              <a:buFont typeface="Arial" charset="0"/>
              <a:buChar char="•"/>
              <a:defRPr sz="3200">
                <a:solidFill>
                  <a:schemeClr val="tx1"/>
                </a:solidFill>
                <a:latin typeface="Calibri" pitchFamily="34" charset="0"/>
              </a:defRPr>
            </a:lvl1pPr>
            <a:lvl2pPr marL="742950" indent="-285750" defTabSz="457200" eaLnBrk="0" hangingPunct="0">
              <a:spcBef>
                <a:spcPct val="20000"/>
              </a:spcBef>
              <a:buFont typeface="Arial" charset="0"/>
              <a:buChar char="–"/>
              <a:defRPr sz="2800">
                <a:solidFill>
                  <a:schemeClr val="tx1"/>
                </a:solidFill>
                <a:latin typeface="Calibri" pitchFamily="34" charset="0"/>
              </a:defRPr>
            </a:lvl2pPr>
            <a:lvl3pPr marL="1143000" indent="-228600" defTabSz="457200" eaLnBrk="0" hangingPunct="0">
              <a:spcBef>
                <a:spcPct val="20000"/>
              </a:spcBef>
              <a:buFont typeface="Arial" charset="0"/>
              <a:buChar char="•"/>
              <a:defRPr sz="2400">
                <a:solidFill>
                  <a:schemeClr val="tx1"/>
                </a:solidFill>
                <a:latin typeface="Calibri" pitchFamily="34" charset="0"/>
              </a:defRPr>
            </a:lvl3pPr>
            <a:lvl4pPr marL="1600200" indent="-228600" defTabSz="457200" eaLnBrk="0" hangingPunct="0">
              <a:spcBef>
                <a:spcPct val="20000"/>
              </a:spcBef>
              <a:buFont typeface="Arial" charset="0"/>
              <a:buChar char="–"/>
              <a:defRPr sz="2000">
                <a:solidFill>
                  <a:schemeClr val="tx1"/>
                </a:solidFill>
                <a:latin typeface="Calibri" pitchFamily="34" charset="0"/>
              </a:defRPr>
            </a:lvl4pPr>
            <a:lvl5pPr marL="2057400" indent="-228600" defTabSz="4572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1F497D"/>
                </a:solidFill>
              </a:rPr>
              <a:t>Violence</a:t>
            </a:r>
          </a:p>
        </p:txBody>
      </p:sp>
      <p:sp>
        <p:nvSpPr>
          <p:cNvPr id="105489" name="Text Box 17"/>
          <p:cNvSpPr txBox="1">
            <a:spLocks noChangeArrowheads="1"/>
          </p:cNvSpPr>
          <p:nvPr/>
        </p:nvSpPr>
        <p:spPr bwMode="auto">
          <a:xfrm>
            <a:off x="7262813" y="4651375"/>
            <a:ext cx="14081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7200" eaLnBrk="0" hangingPunct="0">
              <a:spcBef>
                <a:spcPct val="20000"/>
              </a:spcBef>
              <a:buFont typeface="Arial" charset="0"/>
              <a:buChar char="•"/>
              <a:defRPr sz="3200">
                <a:solidFill>
                  <a:schemeClr val="tx1"/>
                </a:solidFill>
                <a:latin typeface="Calibri" pitchFamily="34" charset="0"/>
              </a:defRPr>
            </a:lvl1pPr>
            <a:lvl2pPr marL="742950" indent="-285750" defTabSz="457200" eaLnBrk="0" hangingPunct="0">
              <a:spcBef>
                <a:spcPct val="20000"/>
              </a:spcBef>
              <a:buFont typeface="Arial" charset="0"/>
              <a:buChar char="–"/>
              <a:defRPr sz="2800">
                <a:solidFill>
                  <a:schemeClr val="tx1"/>
                </a:solidFill>
                <a:latin typeface="Calibri" pitchFamily="34" charset="0"/>
              </a:defRPr>
            </a:lvl2pPr>
            <a:lvl3pPr marL="1143000" indent="-228600" defTabSz="457200" eaLnBrk="0" hangingPunct="0">
              <a:spcBef>
                <a:spcPct val="20000"/>
              </a:spcBef>
              <a:buFont typeface="Arial" charset="0"/>
              <a:buChar char="•"/>
              <a:defRPr sz="2400">
                <a:solidFill>
                  <a:schemeClr val="tx1"/>
                </a:solidFill>
                <a:latin typeface="Calibri" pitchFamily="34" charset="0"/>
              </a:defRPr>
            </a:lvl3pPr>
            <a:lvl4pPr marL="1600200" indent="-228600" defTabSz="457200" eaLnBrk="0" hangingPunct="0">
              <a:spcBef>
                <a:spcPct val="20000"/>
              </a:spcBef>
              <a:buFont typeface="Arial" charset="0"/>
              <a:buChar char="–"/>
              <a:defRPr sz="2000">
                <a:solidFill>
                  <a:schemeClr val="tx1"/>
                </a:solidFill>
                <a:latin typeface="Calibri" pitchFamily="34" charset="0"/>
              </a:defRPr>
            </a:lvl4pPr>
            <a:lvl5pPr marL="2057400" indent="-228600" defTabSz="4572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1F497D"/>
                </a:solidFill>
              </a:rPr>
              <a:t>Discrimination</a:t>
            </a:r>
          </a:p>
        </p:txBody>
      </p:sp>
      <p:sp>
        <p:nvSpPr>
          <p:cNvPr id="105490" name="Text Box 18"/>
          <p:cNvSpPr txBox="1">
            <a:spLocks noChangeArrowheads="1"/>
          </p:cNvSpPr>
          <p:nvPr/>
        </p:nvSpPr>
        <p:spPr bwMode="auto">
          <a:xfrm>
            <a:off x="2312988" y="5930900"/>
            <a:ext cx="19224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7200" eaLnBrk="0" hangingPunct="0">
              <a:spcBef>
                <a:spcPct val="20000"/>
              </a:spcBef>
              <a:buFont typeface="Arial" charset="0"/>
              <a:buChar char="•"/>
              <a:defRPr sz="3200">
                <a:solidFill>
                  <a:schemeClr val="tx1"/>
                </a:solidFill>
                <a:latin typeface="Calibri" pitchFamily="34" charset="0"/>
              </a:defRPr>
            </a:lvl1pPr>
            <a:lvl2pPr marL="742950" indent="-285750" defTabSz="457200" eaLnBrk="0" hangingPunct="0">
              <a:spcBef>
                <a:spcPct val="20000"/>
              </a:spcBef>
              <a:buFont typeface="Arial" charset="0"/>
              <a:buChar char="–"/>
              <a:defRPr sz="2800">
                <a:solidFill>
                  <a:schemeClr val="tx1"/>
                </a:solidFill>
                <a:latin typeface="Calibri" pitchFamily="34" charset="0"/>
              </a:defRPr>
            </a:lvl2pPr>
            <a:lvl3pPr marL="1143000" indent="-228600" defTabSz="457200" eaLnBrk="0" hangingPunct="0">
              <a:spcBef>
                <a:spcPct val="20000"/>
              </a:spcBef>
              <a:buFont typeface="Arial" charset="0"/>
              <a:buChar char="•"/>
              <a:defRPr sz="2400">
                <a:solidFill>
                  <a:schemeClr val="tx1"/>
                </a:solidFill>
                <a:latin typeface="Calibri" pitchFamily="34" charset="0"/>
              </a:defRPr>
            </a:lvl3pPr>
            <a:lvl4pPr marL="1600200" indent="-228600" defTabSz="457200" eaLnBrk="0" hangingPunct="0">
              <a:spcBef>
                <a:spcPct val="20000"/>
              </a:spcBef>
              <a:buFont typeface="Arial" charset="0"/>
              <a:buChar char="–"/>
              <a:defRPr sz="2000">
                <a:solidFill>
                  <a:schemeClr val="tx1"/>
                </a:solidFill>
                <a:latin typeface="Calibri" pitchFamily="34" charset="0"/>
              </a:defRPr>
            </a:lvl4pPr>
            <a:lvl5pPr marL="2057400" indent="-228600" defTabSz="4572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EEECE1"/>
                </a:solidFill>
              </a:rPr>
              <a:t>Family Relationships</a:t>
            </a:r>
          </a:p>
        </p:txBody>
      </p:sp>
      <p:sp>
        <p:nvSpPr>
          <p:cNvPr id="105491" name="Text Box 19"/>
          <p:cNvSpPr txBox="1">
            <a:spLocks noChangeArrowheads="1"/>
          </p:cNvSpPr>
          <p:nvPr/>
        </p:nvSpPr>
        <p:spPr bwMode="auto">
          <a:xfrm>
            <a:off x="4479925" y="2925763"/>
            <a:ext cx="11350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7200" eaLnBrk="0" hangingPunct="0">
              <a:spcBef>
                <a:spcPct val="20000"/>
              </a:spcBef>
              <a:buFont typeface="Arial" charset="0"/>
              <a:buChar char="•"/>
              <a:defRPr sz="3200">
                <a:solidFill>
                  <a:schemeClr val="tx1"/>
                </a:solidFill>
                <a:latin typeface="Calibri" pitchFamily="34" charset="0"/>
              </a:defRPr>
            </a:lvl1pPr>
            <a:lvl2pPr marL="742950" indent="-285750" defTabSz="457200" eaLnBrk="0" hangingPunct="0">
              <a:spcBef>
                <a:spcPct val="20000"/>
              </a:spcBef>
              <a:buFont typeface="Arial" charset="0"/>
              <a:buChar char="–"/>
              <a:defRPr sz="2800">
                <a:solidFill>
                  <a:schemeClr val="tx1"/>
                </a:solidFill>
                <a:latin typeface="Calibri" pitchFamily="34" charset="0"/>
              </a:defRPr>
            </a:lvl2pPr>
            <a:lvl3pPr marL="1143000" indent="-228600" defTabSz="457200" eaLnBrk="0" hangingPunct="0">
              <a:spcBef>
                <a:spcPct val="20000"/>
              </a:spcBef>
              <a:buFont typeface="Arial" charset="0"/>
              <a:buChar char="•"/>
              <a:defRPr sz="2400">
                <a:solidFill>
                  <a:schemeClr val="tx1"/>
                </a:solidFill>
                <a:latin typeface="Calibri" pitchFamily="34" charset="0"/>
              </a:defRPr>
            </a:lvl3pPr>
            <a:lvl4pPr marL="1600200" indent="-228600" defTabSz="457200" eaLnBrk="0" hangingPunct="0">
              <a:spcBef>
                <a:spcPct val="20000"/>
              </a:spcBef>
              <a:buFont typeface="Arial" charset="0"/>
              <a:buChar char="–"/>
              <a:defRPr sz="2000">
                <a:solidFill>
                  <a:schemeClr val="tx1"/>
                </a:solidFill>
                <a:latin typeface="Calibri" pitchFamily="34" charset="0"/>
              </a:defRPr>
            </a:lvl4pPr>
            <a:lvl5pPr marL="2057400" indent="-228600" defTabSz="4572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EEECE1"/>
                </a:solidFill>
              </a:rPr>
              <a:t>Enrichment</a:t>
            </a:r>
          </a:p>
        </p:txBody>
      </p:sp>
      <p:sp>
        <p:nvSpPr>
          <p:cNvPr id="105492" name="Text Box 20"/>
          <p:cNvSpPr txBox="1">
            <a:spLocks noChangeArrowheads="1"/>
          </p:cNvSpPr>
          <p:nvPr/>
        </p:nvSpPr>
        <p:spPr bwMode="auto">
          <a:xfrm>
            <a:off x="7270750" y="5770563"/>
            <a:ext cx="1304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7200" eaLnBrk="0" hangingPunct="0">
              <a:spcBef>
                <a:spcPct val="20000"/>
              </a:spcBef>
              <a:buFont typeface="Arial" charset="0"/>
              <a:buChar char="•"/>
              <a:defRPr sz="3200">
                <a:solidFill>
                  <a:schemeClr val="tx1"/>
                </a:solidFill>
                <a:latin typeface="Calibri" pitchFamily="34" charset="0"/>
              </a:defRPr>
            </a:lvl1pPr>
            <a:lvl2pPr marL="742950" indent="-285750" defTabSz="457200" eaLnBrk="0" hangingPunct="0">
              <a:spcBef>
                <a:spcPct val="20000"/>
              </a:spcBef>
              <a:buFont typeface="Arial" charset="0"/>
              <a:buChar char="–"/>
              <a:defRPr sz="2800">
                <a:solidFill>
                  <a:schemeClr val="tx1"/>
                </a:solidFill>
                <a:latin typeface="Calibri" pitchFamily="34" charset="0"/>
              </a:defRPr>
            </a:lvl2pPr>
            <a:lvl3pPr marL="1143000" indent="-228600" defTabSz="457200" eaLnBrk="0" hangingPunct="0">
              <a:spcBef>
                <a:spcPct val="20000"/>
              </a:spcBef>
              <a:buFont typeface="Arial" charset="0"/>
              <a:buChar char="•"/>
              <a:defRPr sz="2400">
                <a:solidFill>
                  <a:schemeClr val="tx1"/>
                </a:solidFill>
                <a:latin typeface="Calibri" pitchFamily="34" charset="0"/>
              </a:defRPr>
            </a:lvl3pPr>
            <a:lvl4pPr marL="1600200" indent="-228600" defTabSz="457200" eaLnBrk="0" hangingPunct="0">
              <a:spcBef>
                <a:spcPct val="20000"/>
              </a:spcBef>
              <a:buFont typeface="Arial" charset="0"/>
              <a:buChar char="–"/>
              <a:defRPr sz="2000">
                <a:solidFill>
                  <a:schemeClr val="tx1"/>
                </a:solidFill>
                <a:latin typeface="Calibri" pitchFamily="34" charset="0"/>
              </a:defRPr>
            </a:lvl4pPr>
            <a:lvl5pPr marL="2057400" indent="-228600" defTabSz="4572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1F497D"/>
                </a:solidFill>
              </a:rPr>
              <a:t>Acculturation</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page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635000"/>
            <a:ext cx="6667500" cy="566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6096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400">
                <a:solidFill>
                  <a:srgbClr val="FFFF00"/>
                </a:solidFill>
                <a:latin typeface="Arial" charset="0"/>
                <a:ea typeface="ＭＳ Ｐゴシック" pitchFamily="34" charset="-128"/>
              </a:rPr>
              <a:t>Housing Quality</a:t>
            </a:r>
          </a:p>
        </p:txBody>
      </p:sp>
      <p:pic>
        <p:nvPicPr>
          <p:cNvPr id="108547" name="Picture 3" descr="6493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 y="1152525"/>
            <a:ext cx="3381375"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4" descr="mo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0763" y="1133475"/>
            <a:ext cx="32480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5" descr="6493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1000" y="3865563"/>
            <a:ext cx="32385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8388" y="3949700"/>
            <a:ext cx="3132137"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385763" y="274638"/>
            <a:ext cx="8229600" cy="1143000"/>
          </a:xfrm>
        </p:spPr>
        <p:txBody>
          <a:bodyPr/>
          <a:lstStyle/>
          <a:p>
            <a:pPr eaLnBrk="1" hangingPunct="1"/>
            <a:r>
              <a:rPr lang="en-US" altLang="en-US" sz="3600" b="1" smtClean="0"/>
              <a:t>Household Food Insecurity</a:t>
            </a:r>
          </a:p>
        </p:txBody>
      </p:sp>
      <p:sp>
        <p:nvSpPr>
          <p:cNvPr id="109571" name="Text Box 4"/>
          <p:cNvSpPr txBox="1">
            <a:spLocks noChangeArrowheads="1"/>
          </p:cNvSpPr>
          <p:nvPr/>
        </p:nvSpPr>
        <p:spPr bwMode="auto">
          <a:xfrm>
            <a:off x="6564313" y="5157788"/>
            <a:ext cx="3671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800">
                <a:solidFill>
                  <a:srgbClr val="000000"/>
                </a:solidFill>
              </a:rPr>
              <a:t>Rosas et al., JADA, 2009</a:t>
            </a:r>
          </a:p>
        </p:txBody>
      </p:sp>
      <p:sp>
        <p:nvSpPr>
          <p:cNvPr id="109572" name="Rectangle 9"/>
          <p:cNvSpPr>
            <a:spLocks noChangeArrowheads="1"/>
          </p:cNvSpPr>
          <p:nvPr/>
        </p:nvSpPr>
        <p:spPr bwMode="auto">
          <a:xfrm>
            <a:off x="469900" y="1804988"/>
            <a:ext cx="5934075" cy="456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573" name="Rectangle 10"/>
          <p:cNvSpPr>
            <a:spLocks noChangeArrowheads="1"/>
          </p:cNvSpPr>
          <p:nvPr/>
        </p:nvSpPr>
        <p:spPr bwMode="auto">
          <a:xfrm>
            <a:off x="1219200" y="2286000"/>
            <a:ext cx="528955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574" name="Rectangle 19"/>
          <p:cNvSpPr>
            <a:spLocks noChangeArrowheads="1"/>
          </p:cNvSpPr>
          <p:nvPr/>
        </p:nvSpPr>
        <p:spPr bwMode="auto">
          <a:xfrm>
            <a:off x="1216025" y="2344738"/>
            <a:ext cx="5213350" cy="350837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575" name="Rectangle 20"/>
          <p:cNvSpPr>
            <a:spLocks noChangeArrowheads="1"/>
          </p:cNvSpPr>
          <p:nvPr/>
        </p:nvSpPr>
        <p:spPr bwMode="auto">
          <a:xfrm>
            <a:off x="1279525" y="5278438"/>
            <a:ext cx="106363" cy="460375"/>
          </a:xfrm>
          <a:prstGeom prst="rect">
            <a:avLst/>
          </a:prstGeom>
          <a:solidFill>
            <a:srgbClr val="FFE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576" name="Rectangle 21"/>
          <p:cNvSpPr>
            <a:spLocks noChangeArrowheads="1"/>
          </p:cNvSpPr>
          <p:nvPr/>
        </p:nvSpPr>
        <p:spPr bwMode="auto">
          <a:xfrm>
            <a:off x="1385888" y="5278438"/>
            <a:ext cx="85725" cy="460375"/>
          </a:xfrm>
          <a:prstGeom prst="rect">
            <a:avLst/>
          </a:prstGeom>
          <a:solidFill>
            <a:srgbClr val="FDE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577" name="Rectangle 22"/>
          <p:cNvSpPr>
            <a:spLocks noChangeArrowheads="1"/>
          </p:cNvSpPr>
          <p:nvPr/>
        </p:nvSpPr>
        <p:spPr bwMode="auto">
          <a:xfrm>
            <a:off x="1471613" y="5278438"/>
            <a:ext cx="57150" cy="460375"/>
          </a:xfrm>
          <a:prstGeom prst="rect">
            <a:avLst/>
          </a:prstGeom>
          <a:solidFill>
            <a:srgbClr val="FBE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578" name="Rectangle 23"/>
          <p:cNvSpPr>
            <a:spLocks noChangeArrowheads="1"/>
          </p:cNvSpPr>
          <p:nvPr/>
        </p:nvSpPr>
        <p:spPr bwMode="auto">
          <a:xfrm>
            <a:off x="1528763" y="5278438"/>
            <a:ext cx="66675" cy="460375"/>
          </a:xfrm>
          <a:prstGeom prst="rect">
            <a:avLst/>
          </a:prstGeom>
          <a:solidFill>
            <a:srgbClr val="FAE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579" name="Rectangle 24"/>
          <p:cNvSpPr>
            <a:spLocks noChangeArrowheads="1"/>
          </p:cNvSpPr>
          <p:nvPr/>
        </p:nvSpPr>
        <p:spPr bwMode="auto">
          <a:xfrm>
            <a:off x="1595438" y="5278438"/>
            <a:ext cx="47625" cy="460375"/>
          </a:xfrm>
          <a:prstGeom prst="rect">
            <a:avLst/>
          </a:prstGeom>
          <a:solidFill>
            <a:srgbClr val="F8E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580" name="Rectangle 25"/>
          <p:cNvSpPr>
            <a:spLocks noChangeArrowheads="1"/>
          </p:cNvSpPr>
          <p:nvPr/>
        </p:nvSpPr>
        <p:spPr bwMode="auto">
          <a:xfrm>
            <a:off x="1643063" y="5278438"/>
            <a:ext cx="39687" cy="460375"/>
          </a:xfrm>
          <a:prstGeom prst="rect">
            <a:avLst/>
          </a:prstGeom>
          <a:solidFill>
            <a:srgbClr val="F6D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581" name="Rectangle 26"/>
          <p:cNvSpPr>
            <a:spLocks noChangeArrowheads="1"/>
          </p:cNvSpPr>
          <p:nvPr/>
        </p:nvSpPr>
        <p:spPr bwMode="auto">
          <a:xfrm>
            <a:off x="1682750" y="5278438"/>
            <a:ext cx="47625" cy="460375"/>
          </a:xfrm>
          <a:prstGeom prst="rect">
            <a:avLst/>
          </a:prstGeom>
          <a:solidFill>
            <a:srgbClr val="F4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582" name="Rectangle 27"/>
          <p:cNvSpPr>
            <a:spLocks noChangeArrowheads="1"/>
          </p:cNvSpPr>
          <p:nvPr/>
        </p:nvSpPr>
        <p:spPr bwMode="auto">
          <a:xfrm>
            <a:off x="1730375" y="5278438"/>
            <a:ext cx="38100" cy="460375"/>
          </a:xfrm>
          <a:prstGeom prst="rect">
            <a:avLst/>
          </a:prstGeom>
          <a:solidFill>
            <a:srgbClr val="F2D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583" name="Rectangle 28"/>
          <p:cNvSpPr>
            <a:spLocks noChangeArrowheads="1"/>
          </p:cNvSpPr>
          <p:nvPr/>
        </p:nvSpPr>
        <p:spPr bwMode="auto">
          <a:xfrm>
            <a:off x="1768475" y="5278438"/>
            <a:ext cx="28575" cy="460375"/>
          </a:xfrm>
          <a:prstGeom prst="rect">
            <a:avLst/>
          </a:prstGeom>
          <a:solidFill>
            <a:srgbClr val="F0D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584" name="Rectangle 29"/>
          <p:cNvSpPr>
            <a:spLocks noChangeArrowheads="1"/>
          </p:cNvSpPr>
          <p:nvPr/>
        </p:nvSpPr>
        <p:spPr bwMode="auto">
          <a:xfrm>
            <a:off x="1797050" y="5278438"/>
            <a:ext cx="38100" cy="460375"/>
          </a:xfrm>
          <a:prstGeom prst="rect">
            <a:avLst/>
          </a:prstGeom>
          <a:solidFill>
            <a:srgbClr val="EED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585" name="Rectangle 30"/>
          <p:cNvSpPr>
            <a:spLocks noChangeArrowheads="1"/>
          </p:cNvSpPr>
          <p:nvPr/>
        </p:nvSpPr>
        <p:spPr bwMode="auto">
          <a:xfrm>
            <a:off x="1835150" y="5278438"/>
            <a:ext cx="28575" cy="460375"/>
          </a:xfrm>
          <a:prstGeom prst="rect">
            <a:avLst/>
          </a:prstGeom>
          <a:solidFill>
            <a:srgbClr val="ECD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586" name="Rectangle 31"/>
          <p:cNvSpPr>
            <a:spLocks noChangeArrowheads="1"/>
          </p:cNvSpPr>
          <p:nvPr/>
        </p:nvSpPr>
        <p:spPr bwMode="auto">
          <a:xfrm>
            <a:off x="1863725" y="5278438"/>
            <a:ext cx="38100" cy="460375"/>
          </a:xfrm>
          <a:prstGeom prst="rect">
            <a:avLst/>
          </a:prstGeom>
          <a:solidFill>
            <a:srgbClr val="EAD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587" name="Rectangle 32"/>
          <p:cNvSpPr>
            <a:spLocks noChangeArrowheads="1"/>
          </p:cNvSpPr>
          <p:nvPr/>
        </p:nvSpPr>
        <p:spPr bwMode="auto">
          <a:xfrm>
            <a:off x="1901825" y="5278438"/>
            <a:ext cx="19050" cy="460375"/>
          </a:xfrm>
          <a:prstGeom prst="rect">
            <a:avLst/>
          </a:prstGeom>
          <a:solidFill>
            <a:srgbClr val="E8D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588" name="Rectangle 33"/>
          <p:cNvSpPr>
            <a:spLocks noChangeArrowheads="1"/>
          </p:cNvSpPr>
          <p:nvPr/>
        </p:nvSpPr>
        <p:spPr bwMode="auto">
          <a:xfrm>
            <a:off x="1920875" y="5278438"/>
            <a:ext cx="19050" cy="460375"/>
          </a:xfrm>
          <a:prstGeom prst="rect">
            <a:avLst/>
          </a:prstGeom>
          <a:solidFill>
            <a:srgbClr val="E6D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589" name="Rectangle 34"/>
          <p:cNvSpPr>
            <a:spLocks noChangeArrowheads="1"/>
          </p:cNvSpPr>
          <p:nvPr/>
        </p:nvSpPr>
        <p:spPr bwMode="auto">
          <a:xfrm>
            <a:off x="1939925" y="5278438"/>
            <a:ext cx="28575" cy="460375"/>
          </a:xfrm>
          <a:prstGeom prst="rect">
            <a:avLst/>
          </a:prstGeom>
          <a:solidFill>
            <a:srgbClr val="E4C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590" name="Rectangle 35"/>
          <p:cNvSpPr>
            <a:spLocks noChangeArrowheads="1"/>
          </p:cNvSpPr>
          <p:nvPr/>
        </p:nvSpPr>
        <p:spPr bwMode="auto">
          <a:xfrm>
            <a:off x="1968500" y="5278438"/>
            <a:ext cx="20638" cy="460375"/>
          </a:xfrm>
          <a:prstGeom prst="rect">
            <a:avLst/>
          </a:prstGeom>
          <a:solidFill>
            <a:srgbClr val="E2C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591" name="Rectangle 36"/>
          <p:cNvSpPr>
            <a:spLocks noChangeArrowheads="1"/>
          </p:cNvSpPr>
          <p:nvPr/>
        </p:nvSpPr>
        <p:spPr bwMode="auto">
          <a:xfrm>
            <a:off x="1989138" y="5278438"/>
            <a:ext cx="19050" cy="460375"/>
          </a:xfrm>
          <a:prstGeom prst="rect">
            <a:avLst/>
          </a:prstGeom>
          <a:solidFill>
            <a:srgbClr val="E1C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592" name="Rectangle 37"/>
          <p:cNvSpPr>
            <a:spLocks noChangeArrowheads="1"/>
          </p:cNvSpPr>
          <p:nvPr/>
        </p:nvSpPr>
        <p:spPr bwMode="auto">
          <a:xfrm>
            <a:off x="2008188" y="5278438"/>
            <a:ext cx="19050" cy="460375"/>
          </a:xfrm>
          <a:prstGeom prst="rect">
            <a:avLst/>
          </a:prstGeom>
          <a:solidFill>
            <a:srgbClr val="DFC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593" name="Rectangle 38"/>
          <p:cNvSpPr>
            <a:spLocks noChangeArrowheads="1"/>
          </p:cNvSpPr>
          <p:nvPr/>
        </p:nvSpPr>
        <p:spPr bwMode="auto">
          <a:xfrm>
            <a:off x="2027238" y="5278438"/>
            <a:ext cx="19050" cy="460375"/>
          </a:xfrm>
          <a:prstGeom prst="rect">
            <a:avLst/>
          </a:prstGeom>
          <a:solidFill>
            <a:srgbClr val="DDC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594" name="Rectangle 39"/>
          <p:cNvSpPr>
            <a:spLocks noChangeArrowheads="1"/>
          </p:cNvSpPr>
          <p:nvPr/>
        </p:nvSpPr>
        <p:spPr bwMode="auto">
          <a:xfrm>
            <a:off x="2046288" y="5278438"/>
            <a:ext cx="19050" cy="460375"/>
          </a:xfrm>
          <a:prstGeom prst="rect">
            <a:avLst/>
          </a:prstGeom>
          <a:solidFill>
            <a:srgbClr val="DBC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595" name="Rectangle 40"/>
          <p:cNvSpPr>
            <a:spLocks noChangeArrowheads="1"/>
          </p:cNvSpPr>
          <p:nvPr/>
        </p:nvSpPr>
        <p:spPr bwMode="auto">
          <a:xfrm>
            <a:off x="2065338" y="5278438"/>
            <a:ext cx="19050" cy="460375"/>
          </a:xfrm>
          <a:prstGeom prst="rect">
            <a:avLst/>
          </a:prstGeom>
          <a:solidFill>
            <a:srgbClr val="D9C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596" name="Rectangle 41"/>
          <p:cNvSpPr>
            <a:spLocks noChangeArrowheads="1"/>
          </p:cNvSpPr>
          <p:nvPr/>
        </p:nvSpPr>
        <p:spPr bwMode="auto">
          <a:xfrm>
            <a:off x="2084388" y="5278438"/>
            <a:ext cx="28575" cy="460375"/>
          </a:xfrm>
          <a:prstGeom prst="rect">
            <a:avLst/>
          </a:prstGeom>
          <a:solidFill>
            <a:srgbClr val="D7C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597" name="Rectangle 42"/>
          <p:cNvSpPr>
            <a:spLocks noChangeArrowheads="1"/>
          </p:cNvSpPr>
          <p:nvPr/>
        </p:nvSpPr>
        <p:spPr bwMode="auto">
          <a:xfrm>
            <a:off x="2112963" y="5278438"/>
            <a:ext cx="19050" cy="460375"/>
          </a:xfrm>
          <a:prstGeom prst="rect">
            <a:avLst/>
          </a:prstGeom>
          <a:solidFill>
            <a:srgbClr val="D5C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598" name="Rectangle 43"/>
          <p:cNvSpPr>
            <a:spLocks noChangeArrowheads="1"/>
          </p:cNvSpPr>
          <p:nvPr/>
        </p:nvSpPr>
        <p:spPr bwMode="auto">
          <a:xfrm>
            <a:off x="2132013" y="5278438"/>
            <a:ext cx="19050" cy="460375"/>
          </a:xfrm>
          <a:prstGeom prst="rect">
            <a:avLst/>
          </a:prstGeom>
          <a:solidFill>
            <a:srgbClr val="D3B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599" name="Rectangle 44"/>
          <p:cNvSpPr>
            <a:spLocks noChangeArrowheads="1"/>
          </p:cNvSpPr>
          <p:nvPr/>
        </p:nvSpPr>
        <p:spPr bwMode="auto">
          <a:xfrm>
            <a:off x="2151063" y="5278438"/>
            <a:ext cx="19050" cy="460375"/>
          </a:xfrm>
          <a:prstGeom prst="rect">
            <a:avLst/>
          </a:prstGeom>
          <a:solidFill>
            <a:srgbClr val="D1B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00" name="Rectangle 45"/>
          <p:cNvSpPr>
            <a:spLocks noChangeArrowheads="1"/>
          </p:cNvSpPr>
          <p:nvPr/>
        </p:nvSpPr>
        <p:spPr bwMode="auto">
          <a:xfrm>
            <a:off x="2170113" y="5278438"/>
            <a:ext cx="19050" cy="460375"/>
          </a:xfrm>
          <a:prstGeom prst="rect">
            <a:avLst/>
          </a:prstGeom>
          <a:solidFill>
            <a:srgbClr val="CFB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01" name="Rectangle 46"/>
          <p:cNvSpPr>
            <a:spLocks noChangeArrowheads="1"/>
          </p:cNvSpPr>
          <p:nvPr/>
        </p:nvSpPr>
        <p:spPr bwMode="auto">
          <a:xfrm>
            <a:off x="2189163" y="5278438"/>
            <a:ext cx="19050" cy="460375"/>
          </a:xfrm>
          <a:prstGeom prst="rect">
            <a:avLst/>
          </a:prstGeom>
          <a:solidFill>
            <a:srgbClr val="CDB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02" name="Rectangle 47"/>
          <p:cNvSpPr>
            <a:spLocks noChangeArrowheads="1"/>
          </p:cNvSpPr>
          <p:nvPr/>
        </p:nvSpPr>
        <p:spPr bwMode="auto">
          <a:xfrm>
            <a:off x="2208213" y="5278438"/>
            <a:ext cx="19050" cy="460375"/>
          </a:xfrm>
          <a:prstGeom prst="rect">
            <a:avLst/>
          </a:prstGeom>
          <a:solidFill>
            <a:srgbClr val="CBB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03" name="Rectangle 48"/>
          <p:cNvSpPr>
            <a:spLocks noChangeArrowheads="1"/>
          </p:cNvSpPr>
          <p:nvPr/>
        </p:nvSpPr>
        <p:spPr bwMode="auto">
          <a:xfrm>
            <a:off x="2227263" y="5278438"/>
            <a:ext cx="19050" cy="460375"/>
          </a:xfrm>
          <a:prstGeom prst="rect">
            <a:avLst/>
          </a:prstGeom>
          <a:solidFill>
            <a:srgbClr val="C9B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04" name="Rectangle 49"/>
          <p:cNvSpPr>
            <a:spLocks noChangeArrowheads="1"/>
          </p:cNvSpPr>
          <p:nvPr/>
        </p:nvSpPr>
        <p:spPr bwMode="auto">
          <a:xfrm>
            <a:off x="2246313" y="5278438"/>
            <a:ext cx="19050" cy="460375"/>
          </a:xfrm>
          <a:prstGeom prst="rect">
            <a:avLst/>
          </a:prstGeom>
          <a:solidFill>
            <a:srgbClr val="C7B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05" name="Rectangle 50"/>
          <p:cNvSpPr>
            <a:spLocks noChangeArrowheads="1"/>
          </p:cNvSpPr>
          <p:nvPr/>
        </p:nvSpPr>
        <p:spPr bwMode="auto">
          <a:xfrm>
            <a:off x="2265363" y="5278438"/>
            <a:ext cx="20637" cy="460375"/>
          </a:xfrm>
          <a:prstGeom prst="rect">
            <a:avLst/>
          </a:prstGeom>
          <a:solidFill>
            <a:srgbClr val="C5B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06" name="Rectangle 51"/>
          <p:cNvSpPr>
            <a:spLocks noChangeArrowheads="1"/>
          </p:cNvSpPr>
          <p:nvPr/>
        </p:nvSpPr>
        <p:spPr bwMode="auto">
          <a:xfrm>
            <a:off x="2286000" y="5278438"/>
            <a:ext cx="19050" cy="460375"/>
          </a:xfrm>
          <a:prstGeom prst="rect">
            <a:avLst/>
          </a:prstGeom>
          <a:solidFill>
            <a:srgbClr val="C2B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07" name="Rectangle 52"/>
          <p:cNvSpPr>
            <a:spLocks noChangeArrowheads="1"/>
          </p:cNvSpPr>
          <p:nvPr/>
        </p:nvSpPr>
        <p:spPr bwMode="auto">
          <a:xfrm>
            <a:off x="2305050" y="5278438"/>
            <a:ext cx="19050" cy="460375"/>
          </a:xfrm>
          <a:prstGeom prst="rect">
            <a:avLst/>
          </a:prstGeom>
          <a:solidFill>
            <a:srgbClr val="C0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08" name="Rectangle 53"/>
          <p:cNvSpPr>
            <a:spLocks noChangeArrowheads="1"/>
          </p:cNvSpPr>
          <p:nvPr/>
        </p:nvSpPr>
        <p:spPr bwMode="auto">
          <a:xfrm>
            <a:off x="2324100" y="5278438"/>
            <a:ext cx="19050" cy="460375"/>
          </a:xfrm>
          <a:prstGeom prst="rect">
            <a:avLst/>
          </a:prstGeom>
          <a:solidFill>
            <a:srgbClr val="BEA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09" name="Rectangle 54"/>
          <p:cNvSpPr>
            <a:spLocks noChangeArrowheads="1"/>
          </p:cNvSpPr>
          <p:nvPr/>
        </p:nvSpPr>
        <p:spPr bwMode="auto">
          <a:xfrm>
            <a:off x="2343150" y="5278438"/>
            <a:ext cx="9525" cy="460375"/>
          </a:xfrm>
          <a:prstGeom prst="rect">
            <a:avLst/>
          </a:prstGeom>
          <a:solidFill>
            <a:srgbClr val="BCA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10" name="Rectangle 55"/>
          <p:cNvSpPr>
            <a:spLocks noChangeArrowheads="1"/>
          </p:cNvSpPr>
          <p:nvPr/>
        </p:nvSpPr>
        <p:spPr bwMode="auto">
          <a:xfrm>
            <a:off x="2352675" y="5278438"/>
            <a:ext cx="28575" cy="460375"/>
          </a:xfrm>
          <a:prstGeom prst="rect">
            <a:avLst/>
          </a:prstGeom>
          <a:solidFill>
            <a:srgbClr val="BAA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11" name="Rectangle 56"/>
          <p:cNvSpPr>
            <a:spLocks noChangeArrowheads="1"/>
          </p:cNvSpPr>
          <p:nvPr/>
        </p:nvSpPr>
        <p:spPr bwMode="auto">
          <a:xfrm>
            <a:off x="2381250" y="5278438"/>
            <a:ext cx="19050" cy="460375"/>
          </a:xfrm>
          <a:prstGeom prst="rect">
            <a:avLst/>
          </a:prstGeom>
          <a:solidFill>
            <a:srgbClr val="B7A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12" name="Rectangle 57"/>
          <p:cNvSpPr>
            <a:spLocks noChangeArrowheads="1"/>
          </p:cNvSpPr>
          <p:nvPr/>
        </p:nvSpPr>
        <p:spPr bwMode="auto">
          <a:xfrm>
            <a:off x="2400300" y="5278438"/>
            <a:ext cx="19050" cy="460375"/>
          </a:xfrm>
          <a:prstGeom prst="rect">
            <a:avLst/>
          </a:prstGeom>
          <a:solidFill>
            <a:srgbClr val="B5A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13" name="Rectangle 58"/>
          <p:cNvSpPr>
            <a:spLocks noChangeArrowheads="1"/>
          </p:cNvSpPr>
          <p:nvPr/>
        </p:nvSpPr>
        <p:spPr bwMode="auto">
          <a:xfrm>
            <a:off x="2419350" y="5278438"/>
            <a:ext cx="19050" cy="460375"/>
          </a:xfrm>
          <a:prstGeom prst="rect">
            <a:avLst/>
          </a:prstGeom>
          <a:solidFill>
            <a:srgbClr val="B3A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14" name="Rectangle 59"/>
          <p:cNvSpPr>
            <a:spLocks noChangeArrowheads="1"/>
          </p:cNvSpPr>
          <p:nvPr/>
        </p:nvSpPr>
        <p:spPr bwMode="auto">
          <a:xfrm>
            <a:off x="2438400" y="5278438"/>
            <a:ext cx="9525" cy="460375"/>
          </a:xfrm>
          <a:prstGeom prst="rect">
            <a:avLst/>
          </a:prstGeom>
          <a:solidFill>
            <a:srgbClr val="B1A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15" name="Rectangle 60"/>
          <p:cNvSpPr>
            <a:spLocks noChangeArrowheads="1"/>
          </p:cNvSpPr>
          <p:nvPr/>
        </p:nvSpPr>
        <p:spPr bwMode="auto">
          <a:xfrm>
            <a:off x="2447925" y="5278438"/>
            <a:ext cx="19050" cy="460375"/>
          </a:xfrm>
          <a:prstGeom prst="rect">
            <a:avLst/>
          </a:prstGeom>
          <a:solidFill>
            <a:srgbClr val="AF9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16" name="Rectangle 61"/>
          <p:cNvSpPr>
            <a:spLocks noChangeArrowheads="1"/>
          </p:cNvSpPr>
          <p:nvPr/>
        </p:nvSpPr>
        <p:spPr bwMode="auto">
          <a:xfrm>
            <a:off x="2466975" y="5278438"/>
            <a:ext cx="19050" cy="460375"/>
          </a:xfrm>
          <a:prstGeom prst="rect">
            <a:avLst/>
          </a:prstGeom>
          <a:solidFill>
            <a:srgbClr val="AD9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17" name="Rectangle 62"/>
          <p:cNvSpPr>
            <a:spLocks noChangeArrowheads="1"/>
          </p:cNvSpPr>
          <p:nvPr/>
        </p:nvSpPr>
        <p:spPr bwMode="auto">
          <a:xfrm>
            <a:off x="2486025" y="5278438"/>
            <a:ext cx="19050" cy="460375"/>
          </a:xfrm>
          <a:prstGeom prst="rect">
            <a:avLst/>
          </a:prstGeom>
          <a:solidFill>
            <a:srgbClr val="AB9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18" name="Rectangle 63"/>
          <p:cNvSpPr>
            <a:spLocks noChangeArrowheads="1"/>
          </p:cNvSpPr>
          <p:nvPr/>
        </p:nvSpPr>
        <p:spPr bwMode="auto">
          <a:xfrm>
            <a:off x="2505075" y="5278438"/>
            <a:ext cx="19050" cy="460375"/>
          </a:xfrm>
          <a:prstGeom prst="rect">
            <a:avLst/>
          </a:prstGeom>
          <a:solidFill>
            <a:srgbClr val="A9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19" name="Rectangle 64"/>
          <p:cNvSpPr>
            <a:spLocks noChangeArrowheads="1"/>
          </p:cNvSpPr>
          <p:nvPr/>
        </p:nvSpPr>
        <p:spPr bwMode="auto">
          <a:xfrm>
            <a:off x="2524125" y="5278438"/>
            <a:ext cx="19050" cy="460375"/>
          </a:xfrm>
          <a:prstGeom prst="rect">
            <a:avLst/>
          </a:prstGeom>
          <a:solidFill>
            <a:srgbClr val="A79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20" name="Rectangle 65"/>
          <p:cNvSpPr>
            <a:spLocks noChangeArrowheads="1"/>
          </p:cNvSpPr>
          <p:nvPr/>
        </p:nvSpPr>
        <p:spPr bwMode="auto">
          <a:xfrm>
            <a:off x="2543175" y="5278438"/>
            <a:ext cx="9525" cy="460375"/>
          </a:xfrm>
          <a:prstGeom prst="rect">
            <a:avLst/>
          </a:prstGeom>
          <a:solidFill>
            <a:srgbClr val="A59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21" name="Rectangle 66"/>
          <p:cNvSpPr>
            <a:spLocks noChangeArrowheads="1"/>
          </p:cNvSpPr>
          <p:nvPr/>
        </p:nvSpPr>
        <p:spPr bwMode="auto">
          <a:xfrm>
            <a:off x="2552700" y="5278438"/>
            <a:ext cx="20638" cy="460375"/>
          </a:xfrm>
          <a:prstGeom prst="rect">
            <a:avLst/>
          </a:prstGeom>
          <a:solidFill>
            <a:srgbClr val="A39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22" name="Rectangle 67"/>
          <p:cNvSpPr>
            <a:spLocks noChangeArrowheads="1"/>
          </p:cNvSpPr>
          <p:nvPr/>
        </p:nvSpPr>
        <p:spPr bwMode="auto">
          <a:xfrm>
            <a:off x="2573338" y="5278438"/>
            <a:ext cx="19050" cy="460375"/>
          </a:xfrm>
          <a:prstGeom prst="rect">
            <a:avLst/>
          </a:prstGeom>
          <a:solidFill>
            <a:srgbClr val="A19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23" name="Rectangle 68"/>
          <p:cNvSpPr>
            <a:spLocks noChangeArrowheads="1"/>
          </p:cNvSpPr>
          <p:nvPr/>
        </p:nvSpPr>
        <p:spPr bwMode="auto">
          <a:xfrm>
            <a:off x="2592388" y="5278438"/>
            <a:ext cx="19050" cy="460375"/>
          </a:xfrm>
          <a:prstGeom prst="rect">
            <a:avLst/>
          </a:prstGeom>
          <a:solidFill>
            <a:srgbClr val="9F9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24" name="Rectangle 69"/>
          <p:cNvSpPr>
            <a:spLocks noChangeArrowheads="1"/>
          </p:cNvSpPr>
          <p:nvPr/>
        </p:nvSpPr>
        <p:spPr bwMode="auto">
          <a:xfrm>
            <a:off x="2611438" y="5278438"/>
            <a:ext cx="19050" cy="460375"/>
          </a:xfrm>
          <a:prstGeom prst="rect">
            <a:avLst/>
          </a:prstGeom>
          <a:solidFill>
            <a:srgbClr val="9D8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25" name="Rectangle 70"/>
          <p:cNvSpPr>
            <a:spLocks noChangeArrowheads="1"/>
          </p:cNvSpPr>
          <p:nvPr/>
        </p:nvSpPr>
        <p:spPr bwMode="auto">
          <a:xfrm>
            <a:off x="2630488" y="5278438"/>
            <a:ext cx="19050" cy="460375"/>
          </a:xfrm>
          <a:prstGeom prst="rect">
            <a:avLst/>
          </a:prstGeom>
          <a:solidFill>
            <a:srgbClr val="9B8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26" name="Rectangle 71"/>
          <p:cNvSpPr>
            <a:spLocks noChangeArrowheads="1"/>
          </p:cNvSpPr>
          <p:nvPr/>
        </p:nvSpPr>
        <p:spPr bwMode="auto">
          <a:xfrm>
            <a:off x="2649538" y="5278438"/>
            <a:ext cx="19050" cy="460375"/>
          </a:xfrm>
          <a:prstGeom prst="rect">
            <a:avLst/>
          </a:prstGeom>
          <a:solidFill>
            <a:srgbClr val="998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27" name="Rectangle 72"/>
          <p:cNvSpPr>
            <a:spLocks noChangeArrowheads="1"/>
          </p:cNvSpPr>
          <p:nvPr/>
        </p:nvSpPr>
        <p:spPr bwMode="auto">
          <a:xfrm>
            <a:off x="2668588" y="5278438"/>
            <a:ext cx="19050" cy="460375"/>
          </a:xfrm>
          <a:prstGeom prst="rect">
            <a:avLst/>
          </a:prstGeom>
          <a:solidFill>
            <a:srgbClr val="978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28" name="Rectangle 73"/>
          <p:cNvSpPr>
            <a:spLocks noChangeArrowheads="1"/>
          </p:cNvSpPr>
          <p:nvPr/>
        </p:nvSpPr>
        <p:spPr bwMode="auto">
          <a:xfrm>
            <a:off x="2687638" y="5278438"/>
            <a:ext cx="28575" cy="460375"/>
          </a:xfrm>
          <a:prstGeom prst="rect">
            <a:avLst/>
          </a:prstGeom>
          <a:solidFill>
            <a:srgbClr val="958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29" name="Rectangle 74"/>
          <p:cNvSpPr>
            <a:spLocks noChangeArrowheads="1"/>
          </p:cNvSpPr>
          <p:nvPr/>
        </p:nvSpPr>
        <p:spPr bwMode="auto">
          <a:xfrm>
            <a:off x="2716213" y="5278438"/>
            <a:ext cx="19050" cy="460375"/>
          </a:xfrm>
          <a:prstGeom prst="rect">
            <a:avLst/>
          </a:prstGeom>
          <a:solidFill>
            <a:srgbClr val="938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30" name="Rectangle 75"/>
          <p:cNvSpPr>
            <a:spLocks noChangeArrowheads="1"/>
          </p:cNvSpPr>
          <p:nvPr/>
        </p:nvSpPr>
        <p:spPr bwMode="auto">
          <a:xfrm>
            <a:off x="2735263" y="5278438"/>
            <a:ext cx="19050" cy="460375"/>
          </a:xfrm>
          <a:prstGeom prst="rect">
            <a:avLst/>
          </a:prstGeom>
          <a:solidFill>
            <a:srgbClr val="918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31" name="Rectangle 76"/>
          <p:cNvSpPr>
            <a:spLocks noChangeArrowheads="1"/>
          </p:cNvSpPr>
          <p:nvPr/>
        </p:nvSpPr>
        <p:spPr bwMode="auto">
          <a:xfrm>
            <a:off x="2754313" y="5278438"/>
            <a:ext cx="19050" cy="460375"/>
          </a:xfrm>
          <a:prstGeom prst="rect">
            <a:avLst/>
          </a:prstGeom>
          <a:solidFill>
            <a:srgbClr val="8F8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32" name="Rectangle 77"/>
          <p:cNvSpPr>
            <a:spLocks noChangeArrowheads="1"/>
          </p:cNvSpPr>
          <p:nvPr/>
        </p:nvSpPr>
        <p:spPr bwMode="auto">
          <a:xfrm>
            <a:off x="2773363" y="5278438"/>
            <a:ext cx="19050" cy="460375"/>
          </a:xfrm>
          <a:prstGeom prst="rect">
            <a:avLst/>
          </a:prstGeom>
          <a:solidFill>
            <a:srgbClr val="8D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33" name="Rectangle 78"/>
          <p:cNvSpPr>
            <a:spLocks noChangeArrowheads="1"/>
          </p:cNvSpPr>
          <p:nvPr/>
        </p:nvSpPr>
        <p:spPr bwMode="auto">
          <a:xfrm>
            <a:off x="2792413" y="5278438"/>
            <a:ext cx="28575" cy="460375"/>
          </a:xfrm>
          <a:prstGeom prst="rect">
            <a:avLst/>
          </a:prstGeom>
          <a:solidFill>
            <a:srgbClr val="8B7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34" name="Rectangle 79"/>
          <p:cNvSpPr>
            <a:spLocks noChangeArrowheads="1"/>
          </p:cNvSpPr>
          <p:nvPr/>
        </p:nvSpPr>
        <p:spPr bwMode="auto">
          <a:xfrm>
            <a:off x="2820988" y="5278438"/>
            <a:ext cx="28575" cy="460375"/>
          </a:xfrm>
          <a:prstGeom prst="rect">
            <a:avLst/>
          </a:prstGeom>
          <a:solidFill>
            <a:srgbClr val="897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35" name="Rectangle 80"/>
          <p:cNvSpPr>
            <a:spLocks noChangeArrowheads="1"/>
          </p:cNvSpPr>
          <p:nvPr/>
        </p:nvSpPr>
        <p:spPr bwMode="auto">
          <a:xfrm>
            <a:off x="2849563" y="5278438"/>
            <a:ext cx="20637" cy="460375"/>
          </a:xfrm>
          <a:prstGeom prst="rect">
            <a:avLst/>
          </a:prstGeom>
          <a:solidFill>
            <a:srgbClr val="877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36" name="Rectangle 81"/>
          <p:cNvSpPr>
            <a:spLocks noChangeArrowheads="1"/>
          </p:cNvSpPr>
          <p:nvPr/>
        </p:nvSpPr>
        <p:spPr bwMode="auto">
          <a:xfrm>
            <a:off x="2870200" y="5278438"/>
            <a:ext cx="28575" cy="460375"/>
          </a:xfrm>
          <a:prstGeom prst="rect">
            <a:avLst/>
          </a:prstGeom>
          <a:solidFill>
            <a:srgbClr val="857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37" name="Rectangle 82"/>
          <p:cNvSpPr>
            <a:spLocks noChangeArrowheads="1"/>
          </p:cNvSpPr>
          <p:nvPr/>
        </p:nvSpPr>
        <p:spPr bwMode="auto">
          <a:xfrm>
            <a:off x="2898775" y="5278438"/>
            <a:ext cx="28575" cy="460375"/>
          </a:xfrm>
          <a:prstGeom prst="rect">
            <a:avLst/>
          </a:prstGeom>
          <a:solidFill>
            <a:srgbClr val="837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38" name="Rectangle 83"/>
          <p:cNvSpPr>
            <a:spLocks noChangeArrowheads="1"/>
          </p:cNvSpPr>
          <p:nvPr/>
        </p:nvSpPr>
        <p:spPr bwMode="auto">
          <a:xfrm>
            <a:off x="2927350" y="5278438"/>
            <a:ext cx="38100" cy="460375"/>
          </a:xfrm>
          <a:prstGeom prst="rect">
            <a:avLst/>
          </a:prstGeom>
          <a:solidFill>
            <a:srgbClr val="817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39" name="Rectangle 84"/>
          <p:cNvSpPr>
            <a:spLocks noChangeArrowheads="1"/>
          </p:cNvSpPr>
          <p:nvPr/>
        </p:nvSpPr>
        <p:spPr bwMode="auto">
          <a:xfrm>
            <a:off x="2965450" y="5278438"/>
            <a:ext cx="38100" cy="460375"/>
          </a:xfrm>
          <a:prstGeom prst="rect">
            <a:avLst/>
          </a:prstGeom>
          <a:solidFill>
            <a:srgbClr val="7F7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40" name="Rectangle 85"/>
          <p:cNvSpPr>
            <a:spLocks noChangeArrowheads="1"/>
          </p:cNvSpPr>
          <p:nvPr/>
        </p:nvSpPr>
        <p:spPr bwMode="auto">
          <a:xfrm>
            <a:off x="3003550" y="5278438"/>
            <a:ext cx="38100" cy="460375"/>
          </a:xfrm>
          <a:prstGeom prst="rect">
            <a:avLst/>
          </a:prstGeom>
          <a:solidFill>
            <a:srgbClr val="7D7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41" name="Rectangle 86"/>
          <p:cNvSpPr>
            <a:spLocks noChangeArrowheads="1"/>
          </p:cNvSpPr>
          <p:nvPr/>
        </p:nvSpPr>
        <p:spPr bwMode="auto">
          <a:xfrm>
            <a:off x="3041650" y="5278438"/>
            <a:ext cx="38100" cy="460375"/>
          </a:xfrm>
          <a:prstGeom prst="rect">
            <a:avLst/>
          </a:prstGeom>
          <a:solidFill>
            <a:srgbClr val="7B7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42" name="Rectangle 87"/>
          <p:cNvSpPr>
            <a:spLocks noChangeArrowheads="1"/>
          </p:cNvSpPr>
          <p:nvPr/>
        </p:nvSpPr>
        <p:spPr bwMode="auto">
          <a:xfrm>
            <a:off x="3079750" y="5278438"/>
            <a:ext cx="57150" cy="460375"/>
          </a:xfrm>
          <a:prstGeom prst="rect">
            <a:avLst/>
          </a:prstGeom>
          <a:solidFill>
            <a:srgbClr val="796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43" name="Rectangle 88"/>
          <p:cNvSpPr>
            <a:spLocks noChangeArrowheads="1"/>
          </p:cNvSpPr>
          <p:nvPr/>
        </p:nvSpPr>
        <p:spPr bwMode="auto">
          <a:xfrm>
            <a:off x="3136900" y="5278438"/>
            <a:ext cx="49213" cy="460375"/>
          </a:xfrm>
          <a:prstGeom prst="rect">
            <a:avLst/>
          </a:prstGeom>
          <a:solidFill>
            <a:srgbClr val="766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44" name="Rectangle 89"/>
          <p:cNvSpPr>
            <a:spLocks noChangeArrowheads="1"/>
          </p:cNvSpPr>
          <p:nvPr/>
        </p:nvSpPr>
        <p:spPr bwMode="auto">
          <a:xfrm>
            <a:off x="1279525" y="5278438"/>
            <a:ext cx="1906588" cy="460375"/>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45" name="Rectangle 90"/>
          <p:cNvSpPr>
            <a:spLocks noChangeArrowheads="1"/>
          </p:cNvSpPr>
          <p:nvPr/>
        </p:nvSpPr>
        <p:spPr bwMode="auto">
          <a:xfrm>
            <a:off x="3186113" y="3543300"/>
            <a:ext cx="104775" cy="219551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46" name="Rectangle 91"/>
          <p:cNvSpPr>
            <a:spLocks noChangeArrowheads="1"/>
          </p:cNvSpPr>
          <p:nvPr/>
        </p:nvSpPr>
        <p:spPr bwMode="auto">
          <a:xfrm>
            <a:off x="3290888" y="3543300"/>
            <a:ext cx="85725" cy="2195513"/>
          </a:xfrm>
          <a:prstGeom prst="rect">
            <a:avLst/>
          </a:prstGeom>
          <a:solidFill>
            <a:srgbClr val="FD6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47" name="Rectangle 92"/>
          <p:cNvSpPr>
            <a:spLocks noChangeArrowheads="1"/>
          </p:cNvSpPr>
          <p:nvPr/>
        </p:nvSpPr>
        <p:spPr bwMode="auto">
          <a:xfrm>
            <a:off x="3376613" y="3543300"/>
            <a:ext cx="96837" cy="2195513"/>
          </a:xfrm>
          <a:prstGeom prst="rect">
            <a:avLst/>
          </a:prstGeom>
          <a:solidFill>
            <a:srgbClr val="FB6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48" name="Rectangle 93"/>
          <p:cNvSpPr>
            <a:spLocks noChangeArrowheads="1"/>
          </p:cNvSpPr>
          <p:nvPr/>
        </p:nvSpPr>
        <p:spPr bwMode="auto">
          <a:xfrm>
            <a:off x="3473450" y="3543300"/>
            <a:ext cx="57150" cy="2195513"/>
          </a:xfrm>
          <a:prstGeom prst="rect">
            <a:avLst/>
          </a:prstGeom>
          <a:solidFill>
            <a:srgbClr val="F96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49" name="Rectangle 94"/>
          <p:cNvSpPr>
            <a:spLocks noChangeArrowheads="1"/>
          </p:cNvSpPr>
          <p:nvPr/>
        </p:nvSpPr>
        <p:spPr bwMode="auto">
          <a:xfrm>
            <a:off x="3530600" y="3543300"/>
            <a:ext cx="38100" cy="2195513"/>
          </a:xfrm>
          <a:prstGeom prst="rect">
            <a:avLst/>
          </a:prstGeom>
          <a:solidFill>
            <a:srgbClr val="F76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50" name="Rectangle 95"/>
          <p:cNvSpPr>
            <a:spLocks noChangeArrowheads="1"/>
          </p:cNvSpPr>
          <p:nvPr/>
        </p:nvSpPr>
        <p:spPr bwMode="auto">
          <a:xfrm>
            <a:off x="3568700" y="3543300"/>
            <a:ext cx="47625" cy="2195513"/>
          </a:xfrm>
          <a:prstGeom prst="rect">
            <a:avLst/>
          </a:prstGeom>
          <a:solidFill>
            <a:srgbClr val="F56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51" name="Rectangle 96"/>
          <p:cNvSpPr>
            <a:spLocks noChangeArrowheads="1"/>
          </p:cNvSpPr>
          <p:nvPr/>
        </p:nvSpPr>
        <p:spPr bwMode="auto">
          <a:xfrm>
            <a:off x="3616325" y="3543300"/>
            <a:ext cx="38100" cy="2195513"/>
          </a:xfrm>
          <a:prstGeom prst="rect">
            <a:avLst/>
          </a:prstGeom>
          <a:solidFill>
            <a:srgbClr val="F36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52" name="Rectangle 97"/>
          <p:cNvSpPr>
            <a:spLocks noChangeArrowheads="1"/>
          </p:cNvSpPr>
          <p:nvPr/>
        </p:nvSpPr>
        <p:spPr bwMode="auto">
          <a:xfrm>
            <a:off x="3654425" y="3543300"/>
            <a:ext cx="28575" cy="2195513"/>
          </a:xfrm>
          <a:prstGeom prst="rect">
            <a:avLst/>
          </a:prstGeom>
          <a:solidFill>
            <a:srgbClr val="F1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53" name="Rectangle 98"/>
          <p:cNvSpPr>
            <a:spLocks noChangeArrowheads="1"/>
          </p:cNvSpPr>
          <p:nvPr/>
        </p:nvSpPr>
        <p:spPr bwMode="auto">
          <a:xfrm>
            <a:off x="3683000" y="3543300"/>
            <a:ext cx="47625" cy="2195513"/>
          </a:xfrm>
          <a:prstGeom prst="rect">
            <a:avLst/>
          </a:prstGeom>
          <a:solidFill>
            <a:srgbClr val="EF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54" name="Rectangle 99"/>
          <p:cNvSpPr>
            <a:spLocks noChangeArrowheads="1"/>
          </p:cNvSpPr>
          <p:nvPr/>
        </p:nvSpPr>
        <p:spPr bwMode="auto">
          <a:xfrm>
            <a:off x="3730625" y="3543300"/>
            <a:ext cx="30163" cy="2195513"/>
          </a:xfrm>
          <a:prstGeom prst="rect">
            <a:avLst/>
          </a:prstGeom>
          <a:solidFill>
            <a:srgbClr val="ED5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55" name="Rectangle 100"/>
          <p:cNvSpPr>
            <a:spLocks noChangeArrowheads="1"/>
          </p:cNvSpPr>
          <p:nvPr/>
        </p:nvSpPr>
        <p:spPr bwMode="auto">
          <a:xfrm>
            <a:off x="3760788" y="3543300"/>
            <a:ext cx="28575" cy="2195513"/>
          </a:xfrm>
          <a:prstGeom prst="rect">
            <a:avLst/>
          </a:prstGeom>
          <a:solidFill>
            <a:srgbClr val="EB5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56" name="Rectangle 101"/>
          <p:cNvSpPr>
            <a:spLocks noChangeArrowheads="1"/>
          </p:cNvSpPr>
          <p:nvPr/>
        </p:nvSpPr>
        <p:spPr bwMode="auto">
          <a:xfrm>
            <a:off x="3789363" y="3543300"/>
            <a:ext cx="28575" cy="2195513"/>
          </a:xfrm>
          <a:prstGeom prst="rect">
            <a:avLst/>
          </a:prstGeom>
          <a:solidFill>
            <a:srgbClr val="E95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57" name="Rectangle 102"/>
          <p:cNvSpPr>
            <a:spLocks noChangeArrowheads="1"/>
          </p:cNvSpPr>
          <p:nvPr/>
        </p:nvSpPr>
        <p:spPr bwMode="auto">
          <a:xfrm>
            <a:off x="3817938" y="3543300"/>
            <a:ext cx="19050" cy="2195513"/>
          </a:xfrm>
          <a:prstGeom prst="rect">
            <a:avLst/>
          </a:prstGeom>
          <a:solidFill>
            <a:srgbClr val="E75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58" name="Rectangle 103"/>
          <p:cNvSpPr>
            <a:spLocks noChangeArrowheads="1"/>
          </p:cNvSpPr>
          <p:nvPr/>
        </p:nvSpPr>
        <p:spPr bwMode="auto">
          <a:xfrm>
            <a:off x="3836988" y="3543300"/>
            <a:ext cx="28575" cy="2195513"/>
          </a:xfrm>
          <a:prstGeom prst="rect">
            <a:avLst/>
          </a:prstGeom>
          <a:solidFill>
            <a:srgbClr val="E55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59" name="Rectangle 104"/>
          <p:cNvSpPr>
            <a:spLocks noChangeArrowheads="1"/>
          </p:cNvSpPr>
          <p:nvPr/>
        </p:nvSpPr>
        <p:spPr bwMode="auto">
          <a:xfrm>
            <a:off x="3865563" y="3543300"/>
            <a:ext cx="28575" cy="2195513"/>
          </a:xfrm>
          <a:prstGeom prst="rect">
            <a:avLst/>
          </a:prstGeom>
          <a:solidFill>
            <a:srgbClr val="E35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60" name="Rectangle 105"/>
          <p:cNvSpPr>
            <a:spLocks noChangeArrowheads="1"/>
          </p:cNvSpPr>
          <p:nvPr/>
        </p:nvSpPr>
        <p:spPr bwMode="auto">
          <a:xfrm>
            <a:off x="3894138" y="3543300"/>
            <a:ext cx="19050" cy="2195513"/>
          </a:xfrm>
          <a:prstGeom prst="rect">
            <a:avLst/>
          </a:prstGeom>
          <a:solidFill>
            <a:srgbClr val="E15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61" name="Rectangle 106"/>
          <p:cNvSpPr>
            <a:spLocks noChangeArrowheads="1"/>
          </p:cNvSpPr>
          <p:nvPr/>
        </p:nvSpPr>
        <p:spPr bwMode="auto">
          <a:xfrm>
            <a:off x="3913188" y="3543300"/>
            <a:ext cx="19050" cy="2195513"/>
          </a:xfrm>
          <a:prstGeom prst="rect">
            <a:avLst/>
          </a:prstGeom>
          <a:solidFill>
            <a:srgbClr val="DF5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62" name="Rectangle 107"/>
          <p:cNvSpPr>
            <a:spLocks noChangeArrowheads="1"/>
          </p:cNvSpPr>
          <p:nvPr/>
        </p:nvSpPr>
        <p:spPr bwMode="auto">
          <a:xfrm>
            <a:off x="3932238" y="3543300"/>
            <a:ext cx="19050" cy="2195513"/>
          </a:xfrm>
          <a:prstGeom prst="rect">
            <a:avLst/>
          </a:prstGeom>
          <a:solidFill>
            <a:srgbClr val="DD5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63" name="Rectangle 108"/>
          <p:cNvSpPr>
            <a:spLocks noChangeArrowheads="1"/>
          </p:cNvSpPr>
          <p:nvPr/>
        </p:nvSpPr>
        <p:spPr bwMode="auto">
          <a:xfrm>
            <a:off x="3951288" y="3543300"/>
            <a:ext cx="19050" cy="2195513"/>
          </a:xfrm>
          <a:prstGeom prst="rect">
            <a:avLst/>
          </a:prstGeom>
          <a:solidFill>
            <a:srgbClr val="DB5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64" name="Rectangle 109"/>
          <p:cNvSpPr>
            <a:spLocks noChangeArrowheads="1"/>
          </p:cNvSpPr>
          <p:nvPr/>
        </p:nvSpPr>
        <p:spPr bwMode="auto">
          <a:xfrm>
            <a:off x="3970338" y="3543300"/>
            <a:ext cx="19050" cy="2195513"/>
          </a:xfrm>
          <a:prstGeom prst="rect">
            <a:avLst/>
          </a:prstGeom>
          <a:solidFill>
            <a:srgbClr val="D95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65" name="Rectangle 110"/>
          <p:cNvSpPr>
            <a:spLocks noChangeArrowheads="1"/>
          </p:cNvSpPr>
          <p:nvPr/>
        </p:nvSpPr>
        <p:spPr bwMode="auto">
          <a:xfrm>
            <a:off x="3989388" y="3543300"/>
            <a:ext cx="19050" cy="2195513"/>
          </a:xfrm>
          <a:prstGeom prst="rect">
            <a:avLst/>
          </a:prstGeom>
          <a:solidFill>
            <a:srgbClr val="D75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66" name="Rectangle 111"/>
          <p:cNvSpPr>
            <a:spLocks noChangeArrowheads="1"/>
          </p:cNvSpPr>
          <p:nvPr/>
        </p:nvSpPr>
        <p:spPr bwMode="auto">
          <a:xfrm>
            <a:off x="4008438" y="3543300"/>
            <a:ext cx="19050" cy="2195513"/>
          </a:xfrm>
          <a:prstGeom prst="rect">
            <a:avLst/>
          </a:prstGeom>
          <a:solidFill>
            <a:srgbClr val="D65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67" name="Rectangle 112"/>
          <p:cNvSpPr>
            <a:spLocks noChangeArrowheads="1"/>
          </p:cNvSpPr>
          <p:nvPr/>
        </p:nvSpPr>
        <p:spPr bwMode="auto">
          <a:xfrm>
            <a:off x="4027488" y="3543300"/>
            <a:ext cx="19050" cy="2195513"/>
          </a:xfrm>
          <a:prstGeom prst="rect">
            <a:avLst/>
          </a:prstGeom>
          <a:solidFill>
            <a:srgbClr val="D45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68" name="Rectangle 113"/>
          <p:cNvSpPr>
            <a:spLocks noChangeArrowheads="1"/>
          </p:cNvSpPr>
          <p:nvPr/>
        </p:nvSpPr>
        <p:spPr bwMode="auto">
          <a:xfrm>
            <a:off x="4046538" y="3543300"/>
            <a:ext cx="20637" cy="2195513"/>
          </a:xfrm>
          <a:prstGeom prst="rect">
            <a:avLst/>
          </a:prstGeom>
          <a:solidFill>
            <a:srgbClr val="D25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69" name="Rectangle 114"/>
          <p:cNvSpPr>
            <a:spLocks noChangeArrowheads="1"/>
          </p:cNvSpPr>
          <p:nvPr/>
        </p:nvSpPr>
        <p:spPr bwMode="auto">
          <a:xfrm>
            <a:off x="4067175" y="3543300"/>
            <a:ext cx="19050" cy="2195513"/>
          </a:xfrm>
          <a:prstGeom prst="rect">
            <a:avLst/>
          </a:prstGeom>
          <a:solidFill>
            <a:srgbClr val="D05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70" name="Rectangle 115"/>
          <p:cNvSpPr>
            <a:spLocks noChangeArrowheads="1"/>
          </p:cNvSpPr>
          <p:nvPr/>
        </p:nvSpPr>
        <p:spPr bwMode="auto">
          <a:xfrm>
            <a:off x="4086225" y="3543300"/>
            <a:ext cx="19050" cy="2195513"/>
          </a:xfrm>
          <a:prstGeom prst="rect">
            <a:avLst/>
          </a:prstGeom>
          <a:solidFill>
            <a:srgbClr val="CE5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71" name="Rectangle 116"/>
          <p:cNvSpPr>
            <a:spLocks noChangeArrowheads="1"/>
          </p:cNvSpPr>
          <p:nvPr/>
        </p:nvSpPr>
        <p:spPr bwMode="auto">
          <a:xfrm>
            <a:off x="4105275" y="3543300"/>
            <a:ext cx="19050" cy="2195513"/>
          </a:xfrm>
          <a:prstGeom prst="rect">
            <a:avLst/>
          </a:prstGeom>
          <a:solidFill>
            <a:srgbClr val="CC5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72" name="Rectangle 117"/>
          <p:cNvSpPr>
            <a:spLocks noChangeArrowheads="1"/>
          </p:cNvSpPr>
          <p:nvPr/>
        </p:nvSpPr>
        <p:spPr bwMode="auto">
          <a:xfrm>
            <a:off x="4124325" y="3543300"/>
            <a:ext cx="19050" cy="2195513"/>
          </a:xfrm>
          <a:prstGeom prst="rect">
            <a:avLst/>
          </a:prstGeom>
          <a:solidFill>
            <a:srgbClr val="CA5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73" name="Rectangle 118"/>
          <p:cNvSpPr>
            <a:spLocks noChangeArrowheads="1"/>
          </p:cNvSpPr>
          <p:nvPr/>
        </p:nvSpPr>
        <p:spPr bwMode="auto">
          <a:xfrm>
            <a:off x="4143375" y="3543300"/>
            <a:ext cx="19050" cy="2195513"/>
          </a:xfrm>
          <a:prstGeom prst="rect">
            <a:avLst/>
          </a:prstGeom>
          <a:solidFill>
            <a:srgbClr val="C85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74" name="Rectangle 119"/>
          <p:cNvSpPr>
            <a:spLocks noChangeArrowheads="1"/>
          </p:cNvSpPr>
          <p:nvPr/>
        </p:nvSpPr>
        <p:spPr bwMode="auto">
          <a:xfrm>
            <a:off x="4162425" y="3543300"/>
            <a:ext cx="19050" cy="2195513"/>
          </a:xfrm>
          <a:prstGeom prst="rect">
            <a:avLst/>
          </a:prstGeom>
          <a:solidFill>
            <a:srgbClr val="C64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75" name="Rectangle 120"/>
          <p:cNvSpPr>
            <a:spLocks noChangeArrowheads="1"/>
          </p:cNvSpPr>
          <p:nvPr/>
        </p:nvSpPr>
        <p:spPr bwMode="auto">
          <a:xfrm>
            <a:off x="4181475" y="3543300"/>
            <a:ext cx="9525" cy="2195513"/>
          </a:xfrm>
          <a:prstGeom prst="rect">
            <a:avLst/>
          </a:prstGeom>
          <a:solidFill>
            <a:srgbClr val="C44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76" name="Rectangle 121"/>
          <p:cNvSpPr>
            <a:spLocks noChangeArrowheads="1"/>
          </p:cNvSpPr>
          <p:nvPr/>
        </p:nvSpPr>
        <p:spPr bwMode="auto">
          <a:xfrm>
            <a:off x="4191000" y="3543300"/>
            <a:ext cx="19050" cy="2195513"/>
          </a:xfrm>
          <a:prstGeom prst="rect">
            <a:avLst/>
          </a:prstGeom>
          <a:solidFill>
            <a:srgbClr val="C24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77" name="Rectangle 122"/>
          <p:cNvSpPr>
            <a:spLocks noChangeArrowheads="1"/>
          </p:cNvSpPr>
          <p:nvPr/>
        </p:nvSpPr>
        <p:spPr bwMode="auto">
          <a:xfrm>
            <a:off x="4210050" y="3543300"/>
            <a:ext cx="19050" cy="2195513"/>
          </a:xfrm>
          <a:prstGeom prst="rect">
            <a:avLst/>
          </a:prstGeom>
          <a:solidFill>
            <a:srgbClr val="C04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78" name="Rectangle 123"/>
          <p:cNvSpPr>
            <a:spLocks noChangeArrowheads="1"/>
          </p:cNvSpPr>
          <p:nvPr/>
        </p:nvSpPr>
        <p:spPr bwMode="auto">
          <a:xfrm>
            <a:off x="4229100" y="3543300"/>
            <a:ext cx="19050" cy="2195513"/>
          </a:xfrm>
          <a:prstGeom prst="rect">
            <a:avLst/>
          </a:prstGeom>
          <a:solidFill>
            <a:srgbClr val="BE4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79" name="Rectangle 124"/>
          <p:cNvSpPr>
            <a:spLocks noChangeArrowheads="1"/>
          </p:cNvSpPr>
          <p:nvPr/>
        </p:nvSpPr>
        <p:spPr bwMode="auto">
          <a:xfrm>
            <a:off x="4248150" y="3543300"/>
            <a:ext cx="9525" cy="2195513"/>
          </a:xfrm>
          <a:prstGeom prst="rect">
            <a:avLst/>
          </a:prstGeom>
          <a:solidFill>
            <a:srgbClr val="BC4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80" name="Rectangle 125"/>
          <p:cNvSpPr>
            <a:spLocks noChangeArrowheads="1"/>
          </p:cNvSpPr>
          <p:nvPr/>
        </p:nvSpPr>
        <p:spPr bwMode="auto">
          <a:xfrm>
            <a:off x="4257675" y="3543300"/>
            <a:ext cx="19050" cy="2195513"/>
          </a:xfrm>
          <a:prstGeom prst="rect">
            <a:avLst/>
          </a:prstGeom>
          <a:solidFill>
            <a:srgbClr val="BA4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81" name="Rectangle 126"/>
          <p:cNvSpPr>
            <a:spLocks noChangeArrowheads="1"/>
          </p:cNvSpPr>
          <p:nvPr/>
        </p:nvSpPr>
        <p:spPr bwMode="auto">
          <a:xfrm>
            <a:off x="4276725" y="3543300"/>
            <a:ext cx="9525" cy="2195513"/>
          </a:xfrm>
          <a:prstGeom prst="rect">
            <a:avLst/>
          </a:prstGeom>
          <a:solidFill>
            <a:srgbClr val="B94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82" name="Rectangle 127"/>
          <p:cNvSpPr>
            <a:spLocks noChangeArrowheads="1"/>
          </p:cNvSpPr>
          <p:nvPr/>
        </p:nvSpPr>
        <p:spPr bwMode="auto">
          <a:xfrm>
            <a:off x="4286250" y="3543300"/>
            <a:ext cx="19050" cy="2195513"/>
          </a:xfrm>
          <a:prstGeom prst="rect">
            <a:avLst/>
          </a:prstGeom>
          <a:solidFill>
            <a:srgbClr val="B74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83" name="Rectangle 128"/>
          <p:cNvSpPr>
            <a:spLocks noChangeArrowheads="1"/>
          </p:cNvSpPr>
          <p:nvPr/>
        </p:nvSpPr>
        <p:spPr bwMode="auto">
          <a:xfrm>
            <a:off x="4305300" y="3543300"/>
            <a:ext cx="19050" cy="2195513"/>
          </a:xfrm>
          <a:prstGeom prst="rect">
            <a:avLst/>
          </a:prstGeom>
          <a:solidFill>
            <a:srgbClr val="B54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84" name="Rectangle 129"/>
          <p:cNvSpPr>
            <a:spLocks noChangeArrowheads="1"/>
          </p:cNvSpPr>
          <p:nvPr/>
        </p:nvSpPr>
        <p:spPr bwMode="auto">
          <a:xfrm>
            <a:off x="4324350" y="3543300"/>
            <a:ext cx="19050" cy="2195513"/>
          </a:xfrm>
          <a:prstGeom prst="rect">
            <a:avLst/>
          </a:prstGeom>
          <a:solidFill>
            <a:srgbClr val="B34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85" name="Rectangle 130"/>
          <p:cNvSpPr>
            <a:spLocks noChangeArrowheads="1"/>
          </p:cNvSpPr>
          <p:nvPr/>
        </p:nvSpPr>
        <p:spPr bwMode="auto">
          <a:xfrm>
            <a:off x="4343400" y="3543300"/>
            <a:ext cx="11113" cy="2195513"/>
          </a:xfrm>
          <a:prstGeom prst="rect">
            <a:avLst/>
          </a:prstGeom>
          <a:solidFill>
            <a:srgbClr val="B14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86" name="Rectangle 131"/>
          <p:cNvSpPr>
            <a:spLocks noChangeArrowheads="1"/>
          </p:cNvSpPr>
          <p:nvPr/>
        </p:nvSpPr>
        <p:spPr bwMode="auto">
          <a:xfrm>
            <a:off x="4354513" y="3543300"/>
            <a:ext cx="19050" cy="2195513"/>
          </a:xfrm>
          <a:prstGeom prst="rect">
            <a:avLst/>
          </a:prstGeom>
          <a:solidFill>
            <a:srgbClr val="AF4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87" name="Rectangle 132"/>
          <p:cNvSpPr>
            <a:spLocks noChangeArrowheads="1"/>
          </p:cNvSpPr>
          <p:nvPr/>
        </p:nvSpPr>
        <p:spPr bwMode="auto">
          <a:xfrm>
            <a:off x="4373563" y="3543300"/>
            <a:ext cx="19050" cy="2195513"/>
          </a:xfrm>
          <a:prstGeom prst="rect">
            <a:avLst/>
          </a:prstGeom>
          <a:solidFill>
            <a:srgbClr val="AD4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88" name="Rectangle 133"/>
          <p:cNvSpPr>
            <a:spLocks noChangeArrowheads="1"/>
          </p:cNvSpPr>
          <p:nvPr/>
        </p:nvSpPr>
        <p:spPr bwMode="auto">
          <a:xfrm>
            <a:off x="4392613" y="3543300"/>
            <a:ext cx="19050" cy="2195513"/>
          </a:xfrm>
          <a:prstGeom prst="rect">
            <a:avLst/>
          </a:prstGeom>
          <a:solidFill>
            <a:srgbClr val="AB4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89" name="Rectangle 134"/>
          <p:cNvSpPr>
            <a:spLocks noChangeArrowheads="1"/>
          </p:cNvSpPr>
          <p:nvPr/>
        </p:nvSpPr>
        <p:spPr bwMode="auto">
          <a:xfrm>
            <a:off x="4411663" y="3543300"/>
            <a:ext cx="19050" cy="2195513"/>
          </a:xfrm>
          <a:prstGeom prst="rect">
            <a:avLst/>
          </a:prstGeom>
          <a:solidFill>
            <a:srgbClr val="A94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90" name="Rectangle 135"/>
          <p:cNvSpPr>
            <a:spLocks noChangeArrowheads="1"/>
          </p:cNvSpPr>
          <p:nvPr/>
        </p:nvSpPr>
        <p:spPr bwMode="auto">
          <a:xfrm>
            <a:off x="4430713" y="3543300"/>
            <a:ext cx="19050" cy="2195513"/>
          </a:xfrm>
          <a:prstGeom prst="rect">
            <a:avLst/>
          </a:prstGeom>
          <a:solidFill>
            <a:srgbClr val="A74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91" name="Rectangle 136"/>
          <p:cNvSpPr>
            <a:spLocks noChangeArrowheads="1"/>
          </p:cNvSpPr>
          <p:nvPr/>
        </p:nvSpPr>
        <p:spPr bwMode="auto">
          <a:xfrm>
            <a:off x="4449763" y="3543300"/>
            <a:ext cx="9525" cy="2195513"/>
          </a:xfrm>
          <a:prstGeom prst="rect">
            <a:avLst/>
          </a:prstGeom>
          <a:solidFill>
            <a:srgbClr val="A54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92" name="Rectangle 137"/>
          <p:cNvSpPr>
            <a:spLocks noChangeArrowheads="1"/>
          </p:cNvSpPr>
          <p:nvPr/>
        </p:nvSpPr>
        <p:spPr bwMode="auto">
          <a:xfrm>
            <a:off x="4459288" y="3543300"/>
            <a:ext cx="19050" cy="2195513"/>
          </a:xfrm>
          <a:prstGeom prst="rect">
            <a:avLst/>
          </a:prstGeom>
          <a:solidFill>
            <a:srgbClr val="A34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93" name="Rectangle 138"/>
          <p:cNvSpPr>
            <a:spLocks noChangeArrowheads="1"/>
          </p:cNvSpPr>
          <p:nvPr/>
        </p:nvSpPr>
        <p:spPr bwMode="auto">
          <a:xfrm>
            <a:off x="4478338" y="3543300"/>
            <a:ext cx="19050" cy="2195513"/>
          </a:xfrm>
          <a:prstGeom prst="rect">
            <a:avLst/>
          </a:prstGeom>
          <a:solidFill>
            <a:srgbClr val="A14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94" name="Rectangle 139"/>
          <p:cNvSpPr>
            <a:spLocks noChangeArrowheads="1"/>
          </p:cNvSpPr>
          <p:nvPr/>
        </p:nvSpPr>
        <p:spPr bwMode="auto">
          <a:xfrm>
            <a:off x="4497388" y="3543300"/>
            <a:ext cx="19050" cy="2195513"/>
          </a:xfrm>
          <a:prstGeom prst="rect">
            <a:avLst/>
          </a:prstGeom>
          <a:solidFill>
            <a:srgbClr val="9F4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95" name="Rectangle 140"/>
          <p:cNvSpPr>
            <a:spLocks noChangeArrowheads="1"/>
          </p:cNvSpPr>
          <p:nvPr/>
        </p:nvSpPr>
        <p:spPr bwMode="auto">
          <a:xfrm>
            <a:off x="4516438" y="3543300"/>
            <a:ext cx="19050" cy="2195513"/>
          </a:xfrm>
          <a:prstGeom prst="rect">
            <a:avLst/>
          </a:prstGeom>
          <a:solidFill>
            <a:srgbClr val="9D3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96" name="Rectangle 141"/>
          <p:cNvSpPr>
            <a:spLocks noChangeArrowheads="1"/>
          </p:cNvSpPr>
          <p:nvPr/>
        </p:nvSpPr>
        <p:spPr bwMode="auto">
          <a:xfrm>
            <a:off x="4535488" y="3543300"/>
            <a:ext cx="19050" cy="2195513"/>
          </a:xfrm>
          <a:prstGeom prst="rect">
            <a:avLst/>
          </a:prstGeom>
          <a:solidFill>
            <a:srgbClr val="9B3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97" name="Rectangle 142"/>
          <p:cNvSpPr>
            <a:spLocks noChangeArrowheads="1"/>
          </p:cNvSpPr>
          <p:nvPr/>
        </p:nvSpPr>
        <p:spPr bwMode="auto">
          <a:xfrm>
            <a:off x="4554538" y="3543300"/>
            <a:ext cx="19050" cy="2195513"/>
          </a:xfrm>
          <a:prstGeom prst="rect">
            <a:avLst/>
          </a:prstGeom>
          <a:solidFill>
            <a:srgbClr val="993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98" name="Rectangle 143"/>
          <p:cNvSpPr>
            <a:spLocks noChangeArrowheads="1"/>
          </p:cNvSpPr>
          <p:nvPr/>
        </p:nvSpPr>
        <p:spPr bwMode="auto">
          <a:xfrm>
            <a:off x="4573588" y="3543300"/>
            <a:ext cx="19050" cy="2195513"/>
          </a:xfrm>
          <a:prstGeom prst="rect">
            <a:avLst/>
          </a:prstGeom>
          <a:solidFill>
            <a:srgbClr val="973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699" name="Rectangle 144"/>
          <p:cNvSpPr>
            <a:spLocks noChangeArrowheads="1"/>
          </p:cNvSpPr>
          <p:nvPr/>
        </p:nvSpPr>
        <p:spPr bwMode="auto">
          <a:xfrm>
            <a:off x="4592638" y="3543300"/>
            <a:ext cx="28575" cy="2195513"/>
          </a:xfrm>
          <a:prstGeom prst="rect">
            <a:avLst/>
          </a:prstGeom>
          <a:solidFill>
            <a:srgbClr val="953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700" name="Rectangle 145"/>
          <p:cNvSpPr>
            <a:spLocks noChangeArrowheads="1"/>
          </p:cNvSpPr>
          <p:nvPr/>
        </p:nvSpPr>
        <p:spPr bwMode="auto">
          <a:xfrm>
            <a:off x="4621213" y="3543300"/>
            <a:ext cx="19050" cy="2195513"/>
          </a:xfrm>
          <a:prstGeom prst="rect">
            <a:avLst/>
          </a:prstGeom>
          <a:solidFill>
            <a:srgbClr val="933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701" name="Rectangle 146"/>
          <p:cNvSpPr>
            <a:spLocks noChangeArrowheads="1"/>
          </p:cNvSpPr>
          <p:nvPr/>
        </p:nvSpPr>
        <p:spPr bwMode="auto">
          <a:xfrm>
            <a:off x="4640263" y="3543300"/>
            <a:ext cx="20637" cy="2195513"/>
          </a:xfrm>
          <a:prstGeom prst="rect">
            <a:avLst/>
          </a:prstGeom>
          <a:solidFill>
            <a:srgbClr val="913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702" name="Rectangle 147"/>
          <p:cNvSpPr>
            <a:spLocks noChangeArrowheads="1"/>
          </p:cNvSpPr>
          <p:nvPr/>
        </p:nvSpPr>
        <p:spPr bwMode="auto">
          <a:xfrm>
            <a:off x="4660900" y="3543300"/>
            <a:ext cx="19050" cy="2195513"/>
          </a:xfrm>
          <a:prstGeom prst="rect">
            <a:avLst/>
          </a:prstGeom>
          <a:solidFill>
            <a:srgbClr val="8F3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703" name="Rectangle 148"/>
          <p:cNvSpPr>
            <a:spLocks noChangeArrowheads="1"/>
          </p:cNvSpPr>
          <p:nvPr/>
        </p:nvSpPr>
        <p:spPr bwMode="auto">
          <a:xfrm>
            <a:off x="4679950" y="3543300"/>
            <a:ext cx="19050" cy="2195513"/>
          </a:xfrm>
          <a:prstGeom prst="rect">
            <a:avLst/>
          </a:prstGeom>
          <a:solidFill>
            <a:srgbClr val="8D3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704" name="Rectangle 149"/>
          <p:cNvSpPr>
            <a:spLocks noChangeArrowheads="1"/>
          </p:cNvSpPr>
          <p:nvPr/>
        </p:nvSpPr>
        <p:spPr bwMode="auto">
          <a:xfrm>
            <a:off x="4699000" y="3543300"/>
            <a:ext cx="28575" cy="2195513"/>
          </a:xfrm>
          <a:prstGeom prst="rect">
            <a:avLst/>
          </a:prstGeom>
          <a:solidFill>
            <a:srgbClr val="8B3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705" name="Rectangle 150"/>
          <p:cNvSpPr>
            <a:spLocks noChangeArrowheads="1"/>
          </p:cNvSpPr>
          <p:nvPr/>
        </p:nvSpPr>
        <p:spPr bwMode="auto">
          <a:xfrm>
            <a:off x="4727575" y="3543300"/>
            <a:ext cx="28575" cy="2195513"/>
          </a:xfrm>
          <a:prstGeom prst="rect">
            <a:avLst/>
          </a:prstGeom>
          <a:solidFill>
            <a:srgbClr val="893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706" name="Rectangle 151"/>
          <p:cNvSpPr>
            <a:spLocks noChangeArrowheads="1"/>
          </p:cNvSpPr>
          <p:nvPr/>
        </p:nvSpPr>
        <p:spPr bwMode="auto">
          <a:xfrm>
            <a:off x="4756150" y="3543300"/>
            <a:ext cx="19050" cy="2195513"/>
          </a:xfrm>
          <a:prstGeom prst="rect">
            <a:avLst/>
          </a:prstGeom>
          <a:solidFill>
            <a:srgbClr val="873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707" name="Rectangle 152"/>
          <p:cNvSpPr>
            <a:spLocks noChangeArrowheads="1"/>
          </p:cNvSpPr>
          <p:nvPr/>
        </p:nvSpPr>
        <p:spPr bwMode="auto">
          <a:xfrm>
            <a:off x="4775200" y="3543300"/>
            <a:ext cx="28575" cy="2195513"/>
          </a:xfrm>
          <a:prstGeom prst="rect">
            <a:avLst/>
          </a:prstGeom>
          <a:solidFill>
            <a:srgbClr val="853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708" name="Rectangle 153"/>
          <p:cNvSpPr>
            <a:spLocks noChangeArrowheads="1"/>
          </p:cNvSpPr>
          <p:nvPr/>
        </p:nvSpPr>
        <p:spPr bwMode="auto">
          <a:xfrm>
            <a:off x="4803775" y="3543300"/>
            <a:ext cx="28575" cy="2195513"/>
          </a:xfrm>
          <a:prstGeom prst="rect">
            <a:avLst/>
          </a:prstGeom>
          <a:solidFill>
            <a:srgbClr val="833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709" name="Rectangle 154"/>
          <p:cNvSpPr>
            <a:spLocks noChangeArrowheads="1"/>
          </p:cNvSpPr>
          <p:nvPr/>
        </p:nvSpPr>
        <p:spPr bwMode="auto">
          <a:xfrm>
            <a:off x="4832350" y="3543300"/>
            <a:ext cx="38100" cy="2195513"/>
          </a:xfrm>
          <a:prstGeom prst="rect">
            <a:avLst/>
          </a:prstGeom>
          <a:solidFill>
            <a:srgbClr val="813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710" name="Rectangle 155"/>
          <p:cNvSpPr>
            <a:spLocks noChangeArrowheads="1"/>
          </p:cNvSpPr>
          <p:nvPr/>
        </p:nvSpPr>
        <p:spPr bwMode="auto">
          <a:xfrm>
            <a:off x="4870450" y="3543300"/>
            <a:ext cx="38100" cy="2195513"/>
          </a:xfrm>
          <a:prstGeom prst="rect">
            <a:avLst/>
          </a:prstGeom>
          <a:solidFill>
            <a:srgbClr val="7F3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711" name="Rectangle 156"/>
          <p:cNvSpPr>
            <a:spLocks noChangeArrowheads="1"/>
          </p:cNvSpPr>
          <p:nvPr/>
        </p:nvSpPr>
        <p:spPr bwMode="auto">
          <a:xfrm>
            <a:off x="4908550" y="3543300"/>
            <a:ext cx="39688" cy="2195513"/>
          </a:xfrm>
          <a:prstGeom prst="rect">
            <a:avLst/>
          </a:prstGeom>
          <a:solidFill>
            <a:srgbClr val="7D3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712" name="Rectangle 157"/>
          <p:cNvSpPr>
            <a:spLocks noChangeArrowheads="1"/>
          </p:cNvSpPr>
          <p:nvPr/>
        </p:nvSpPr>
        <p:spPr bwMode="auto">
          <a:xfrm>
            <a:off x="4948238" y="3543300"/>
            <a:ext cx="38100" cy="2195513"/>
          </a:xfrm>
          <a:prstGeom prst="rect">
            <a:avLst/>
          </a:prstGeom>
          <a:solidFill>
            <a:srgbClr val="7B3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713" name="Rectangle 158"/>
          <p:cNvSpPr>
            <a:spLocks noChangeArrowheads="1"/>
          </p:cNvSpPr>
          <p:nvPr/>
        </p:nvSpPr>
        <p:spPr bwMode="auto">
          <a:xfrm>
            <a:off x="4986338" y="3543300"/>
            <a:ext cx="57150" cy="2195513"/>
          </a:xfrm>
          <a:prstGeom prst="rect">
            <a:avLst/>
          </a:prstGeom>
          <a:solidFill>
            <a:srgbClr val="793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714" name="Rectangle 159"/>
          <p:cNvSpPr>
            <a:spLocks noChangeArrowheads="1"/>
          </p:cNvSpPr>
          <p:nvPr/>
        </p:nvSpPr>
        <p:spPr bwMode="auto">
          <a:xfrm>
            <a:off x="5043488" y="3543300"/>
            <a:ext cx="47625" cy="2195513"/>
          </a:xfrm>
          <a:prstGeom prst="rect">
            <a:avLst/>
          </a:prstGeom>
          <a:solidFill>
            <a:srgbClr val="762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715" name="Rectangle 160"/>
          <p:cNvSpPr>
            <a:spLocks noChangeArrowheads="1"/>
          </p:cNvSpPr>
          <p:nvPr/>
        </p:nvSpPr>
        <p:spPr bwMode="auto">
          <a:xfrm>
            <a:off x="3186113" y="3543300"/>
            <a:ext cx="1905000" cy="2195513"/>
          </a:xfrm>
          <a:prstGeom prst="rect">
            <a:avLst/>
          </a:prstGeom>
          <a:noFill/>
          <a:ln w="2857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716" name="Rectangle 197"/>
          <p:cNvSpPr>
            <a:spLocks noChangeArrowheads="1"/>
          </p:cNvSpPr>
          <p:nvPr/>
        </p:nvSpPr>
        <p:spPr bwMode="auto">
          <a:xfrm>
            <a:off x="6192838" y="2555875"/>
            <a:ext cx="9525" cy="3182938"/>
          </a:xfrm>
          <a:prstGeom prst="rect">
            <a:avLst/>
          </a:prstGeom>
          <a:solidFill>
            <a:srgbClr val="B7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rgbClr val="000000"/>
              </a:solidFill>
            </a:endParaRPr>
          </a:p>
        </p:txBody>
      </p:sp>
      <p:sp>
        <p:nvSpPr>
          <p:cNvPr id="109717" name="AutoShape 7"/>
          <p:cNvSpPr>
            <a:spLocks noChangeAspect="1" noChangeArrowheads="1" noTextEdit="1"/>
          </p:cNvSpPr>
          <p:nvPr/>
        </p:nvSpPr>
        <p:spPr bwMode="auto">
          <a:xfrm>
            <a:off x="638175" y="2149475"/>
            <a:ext cx="5757863" cy="410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718" name="Line 232"/>
          <p:cNvSpPr>
            <a:spLocks noChangeShapeType="1"/>
          </p:cNvSpPr>
          <p:nvPr/>
        </p:nvSpPr>
        <p:spPr bwMode="auto">
          <a:xfrm>
            <a:off x="1279525" y="2344738"/>
            <a:ext cx="1588" cy="339407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719" name="Line 233"/>
          <p:cNvSpPr>
            <a:spLocks noChangeShapeType="1"/>
          </p:cNvSpPr>
          <p:nvPr/>
        </p:nvSpPr>
        <p:spPr bwMode="auto">
          <a:xfrm>
            <a:off x="1203325" y="5738813"/>
            <a:ext cx="762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720" name="Line 234"/>
          <p:cNvSpPr>
            <a:spLocks noChangeShapeType="1"/>
          </p:cNvSpPr>
          <p:nvPr/>
        </p:nvSpPr>
        <p:spPr bwMode="auto">
          <a:xfrm>
            <a:off x="1203325" y="5318125"/>
            <a:ext cx="762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721" name="Line 235"/>
          <p:cNvSpPr>
            <a:spLocks noChangeShapeType="1"/>
          </p:cNvSpPr>
          <p:nvPr/>
        </p:nvSpPr>
        <p:spPr bwMode="auto">
          <a:xfrm>
            <a:off x="1203325" y="4895850"/>
            <a:ext cx="762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722" name="Line 236"/>
          <p:cNvSpPr>
            <a:spLocks noChangeShapeType="1"/>
          </p:cNvSpPr>
          <p:nvPr/>
        </p:nvSpPr>
        <p:spPr bwMode="auto">
          <a:xfrm>
            <a:off x="1203325" y="4464050"/>
            <a:ext cx="762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723" name="Line 237"/>
          <p:cNvSpPr>
            <a:spLocks noChangeShapeType="1"/>
          </p:cNvSpPr>
          <p:nvPr/>
        </p:nvSpPr>
        <p:spPr bwMode="auto">
          <a:xfrm>
            <a:off x="1203325" y="4041775"/>
            <a:ext cx="762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724" name="Line 238"/>
          <p:cNvSpPr>
            <a:spLocks noChangeShapeType="1"/>
          </p:cNvSpPr>
          <p:nvPr/>
        </p:nvSpPr>
        <p:spPr bwMode="auto">
          <a:xfrm>
            <a:off x="1203325" y="3621088"/>
            <a:ext cx="762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725" name="Line 239"/>
          <p:cNvSpPr>
            <a:spLocks noChangeShapeType="1"/>
          </p:cNvSpPr>
          <p:nvPr/>
        </p:nvSpPr>
        <p:spPr bwMode="auto">
          <a:xfrm>
            <a:off x="1203325" y="3198813"/>
            <a:ext cx="762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726" name="Line 240"/>
          <p:cNvSpPr>
            <a:spLocks noChangeShapeType="1"/>
          </p:cNvSpPr>
          <p:nvPr/>
        </p:nvSpPr>
        <p:spPr bwMode="auto">
          <a:xfrm>
            <a:off x="1203325" y="2767013"/>
            <a:ext cx="762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727" name="Line 241"/>
          <p:cNvSpPr>
            <a:spLocks noChangeShapeType="1"/>
          </p:cNvSpPr>
          <p:nvPr/>
        </p:nvSpPr>
        <p:spPr bwMode="auto">
          <a:xfrm>
            <a:off x="1203325" y="2344738"/>
            <a:ext cx="762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728" name="Line 243"/>
          <p:cNvSpPr>
            <a:spLocks noChangeShapeType="1"/>
          </p:cNvSpPr>
          <p:nvPr/>
        </p:nvSpPr>
        <p:spPr bwMode="auto">
          <a:xfrm flipV="1">
            <a:off x="1279525" y="5738813"/>
            <a:ext cx="1588" cy="777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729" name="Line 244"/>
          <p:cNvSpPr>
            <a:spLocks noChangeShapeType="1"/>
          </p:cNvSpPr>
          <p:nvPr/>
        </p:nvSpPr>
        <p:spPr bwMode="auto">
          <a:xfrm flipV="1">
            <a:off x="3186113" y="5738813"/>
            <a:ext cx="1587" cy="777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730" name="Line 245"/>
          <p:cNvSpPr>
            <a:spLocks noChangeShapeType="1"/>
          </p:cNvSpPr>
          <p:nvPr/>
        </p:nvSpPr>
        <p:spPr bwMode="auto">
          <a:xfrm flipV="1">
            <a:off x="5091113" y="5738813"/>
            <a:ext cx="1587" cy="777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731" name="Rectangle 248"/>
          <p:cNvSpPr>
            <a:spLocks noChangeArrowheads="1"/>
          </p:cNvSpPr>
          <p:nvPr/>
        </p:nvSpPr>
        <p:spPr bwMode="auto">
          <a:xfrm>
            <a:off x="1890713" y="4895850"/>
            <a:ext cx="892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000" b="1">
                <a:solidFill>
                  <a:srgbClr val="000000"/>
                </a:solidFill>
              </a:rPr>
              <a:t>NHANES</a:t>
            </a:r>
            <a:endParaRPr lang="en-US" altLang="en-US" sz="1800">
              <a:solidFill>
                <a:srgbClr val="000000"/>
              </a:solidFill>
            </a:endParaRPr>
          </a:p>
        </p:txBody>
      </p:sp>
      <p:sp>
        <p:nvSpPr>
          <p:cNvPr id="109732" name="Rectangle 249"/>
          <p:cNvSpPr>
            <a:spLocks noChangeArrowheads="1"/>
          </p:cNvSpPr>
          <p:nvPr/>
        </p:nvSpPr>
        <p:spPr bwMode="auto">
          <a:xfrm>
            <a:off x="3492500" y="3190875"/>
            <a:ext cx="12525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000" b="1">
                <a:solidFill>
                  <a:srgbClr val="000000"/>
                </a:solidFill>
              </a:rPr>
              <a:t>CHAMACOS</a:t>
            </a:r>
            <a:endParaRPr lang="en-US" altLang="en-US" sz="1800">
              <a:solidFill>
                <a:srgbClr val="000000"/>
              </a:solidFill>
            </a:endParaRPr>
          </a:p>
        </p:txBody>
      </p:sp>
      <p:sp>
        <p:nvSpPr>
          <p:cNvPr id="109733" name="Rectangle 250"/>
          <p:cNvSpPr>
            <a:spLocks noChangeArrowheads="1"/>
          </p:cNvSpPr>
          <p:nvPr/>
        </p:nvSpPr>
        <p:spPr bwMode="auto">
          <a:xfrm>
            <a:off x="4200525" y="3160713"/>
            <a:ext cx="57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000" b="1">
                <a:solidFill>
                  <a:srgbClr val="000000"/>
                </a:solidFill>
              </a:rPr>
              <a:t> </a:t>
            </a:r>
            <a:endParaRPr lang="en-US" altLang="en-US" sz="1800">
              <a:solidFill>
                <a:srgbClr val="000000"/>
              </a:solidFill>
            </a:endParaRPr>
          </a:p>
        </p:txBody>
      </p:sp>
      <p:sp>
        <p:nvSpPr>
          <p:cNvPr id="109734" name="Rectangle 252"/>
          <p:cNvSpPr>
            <a:spLocks noChangeArrowheads="1"/>
          </p:cNvSpPr>
          <p:nvPr/>
        </p:nvSpPr>
        <p:spPr bwMode="auto">
          <a:xfrm>
            <a:off x="1014413" y="5595938"/>
            <a:ext cx="127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000" b="1">
                <a:solidFill>
                  <a:srgbClr val="FFFFFF"/>
                </a:solidFill>
              </a:rPr>
              <a:t>0</a:t>
            </a:r>
            <a:endParaRPr lang="en-US" altLang="en-US" sz="1800">
              <a:solidFill>
                <a:srgbClr val="000000"/>
              </a:solidFill>
            </a:endParaRPr>
          </a:p>
        </p:txBody>
      </p:sp>
      <p:sp>
        <p:nvSpPr>
          <p:cNvPr id="109735" name="Rectangle 253"/>
          <p:cNvSpPr>
            <a:spLocks noChangeArrowheads="1"/>
          </p:cNvSpPr>
          <p:nvPr/>
        </p:nvSpPr>
        <p:spPr bwMode="auto">
          <a:xfrm>
            <a:off x="884238" y="5173663"/>
            <a:ext cx="25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000" b="1">
                <a:solidFill>
                  <a:srgbClr val="000000"/>
                </a:solidFill>
              </a:rPr>
              <a:t>10</a:t>
            </a:r>
            <a:endParaRPr lang="en-US" altLang="en-US" sz="1800">
              <a:solidFill>
                <a:srgbClr val="000000"/>
              </a:solidFill>
            </a:endParaRPr>
          </a:p>
        </p:txBody>
      </p:sp>
      <p:sp>
        <p:nvSpPr>
          <p:cNvPr id="109736" name="Rectangle 254"/>
          <p:cNvSpPr>
            <a:spLocks noChangeArrowheads="1"/>
          </p:cNvSpPr>
          <p:nvPr/>
        </p:nvSpPr>
        <p:spPr bwMode="auto">
          <a:xfrm>
            <a:off x="884238" y="4751388"/>
            <a:ext cx="25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000" b="1">
                <a:solidFill>
                  <a:srgbClr val="000000"/>
                </a:solidFill>
              </a:rPr>
              <a:t>20</a:t>
            </a:r>
            <a:endParaRPr lang="en-US" altLang="en-US" sz="1800">
              <a:solidFill>
                <a:srgbClr val="000000"/>
              </a:solidFill>
            </a:endParaRPr>
          </a:p>
        </p:txBody>
      </p:sp>
      <p:sp>
        <p:nvSpPr>
          <p:cNvPr id="109737" name="Rectangle 255"/>
          <p:cNvSpPr>
            <a:spLocks noChangeArrowheads="1"/>
          </p:cNvSpPr>
          <p:nvPr/>
        </p:nvSpPr>
        <p:spPr bwMode="auto">
          <a:xfrm>
            <a:off x="884238" y="4321175"/>
            <a:ext cx="25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000" b="1">
                <a:solidFill>
                  <a:srgbClr val="000000"/>
                </a:solidFill>
              </a:rPr>
              <a:t>30</a:t>
            </a:r>
            <a:endParaRPr lang="en-US" altLang="en-US" sz="1800">
              <a:solidFill>
                <a:srgbClr val="000000"/>
              </a:solidFill>
            </a:endParaRPr>
          </a:p>
        </p:txBody>
      </p:sp>
      <p:sp>
        <p:nvSpPr>
          <p:cNvPr id="109738" name="Rectangle 256"/>
          <p:cNvSpPr>
            <a:spLocks noChangeArrowheads="1"/>
          </p:cNvSpPr>
          <p:nvPr/>
        </p:nvSpPr>
        <p:spPr bwMode="auto">
          <a:xfrm>
            <a:off x="884238" y="3898900"/>
            <a:ext cx="25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000" b="1">
                <a:solidFill>
                  <a:srgbClr val="000000"/>
                </a:solidFill>
              </a:rPr>
              <a:t>40</a:t>
            </a:r>
            <a:endParaRPr lang="en-US" altLang="en-US" sz="1800">
              <a:solidFill>
                <a:srgbClr val="000000"/>
              </a:solidFill>
            </a:endParaRPr>
          </a:p>
        </p:txBody>
      </p:sp>
      <p:sp>
        <p:nvSpPr>
          <p:cNvPr id="109739" name="Rectangle 257"/>
          <p:cNvSpPr>
            <a:spLocks noChangeArrowheads="1"/>
          </p:cNvSpPr>
          <p:nvPr/>
        </p:nvSpPr>
        <p:spPr bwMode="auto">
          <a:xfrm>
            <a:off x="884238" y="3476625"/>
            <a:ext cx="25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000" b="1">
                <a:solidFill>
                  <a:srgbClr val="000000"/>
                </a:solidFill>
              </a:rPr>
              <a:t>50</a:t>
            </a:r>
            <a:endParaRPr lang="en-US" altLang="en-US" sz="1800">
              <a:solidFill>
                <a:srgbClr val="000000"/>
              </a:solidFill>
            </a:endParaRPr>
          </a:p>
        </p:txBody>
      </p:sp>
      <p:sp>
        <p:nvSpPr>
          <p:cNvPr id="109740" name="Rectangle 258"/>
          <p:cNvSpPr>
            <a:spLocks noChangeArrowheads="1"/>
          </p:cNvSpPr>
          <p:nvPr/>
        </p:nvSpPr>
        <p:spPr bwMode="auto">
          <a:xfrm>
            <a:off x="884238" y="3054350"/>
            <a:ext cx="25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000" b="1">
                <a:solidFill>
                  <a:srgbClr val="000000"/>
                </a:solidFill>
              </a:rPr>
              <a:t>60</a:t>
            </a:r>
            <a:endParaRPr lang="en-US" altLang="en-US" sz="1800">
              <a:solidFill>
                <a:srgbClr val="000000"/>
              </a:solidFill>
            </a:endParaRPr>
          </a:p>
        </p:txBody>
      </p:sp>
      <p:sp>
        <p:nvSpPr>
          <p:cNvPr id="109741" name="Rectangle 259"/>
          <p:cNvSpPr>
            <a:spLocks noChangeArrowheads="1"/>
          </p:cNvSpPr>
          <p:nvPr/>
        </p:nvSpPr>
        <p:spPr bwMode="auto">
          <a:xfrm>
            <a:off x="884238" y="2624138"/>
            <a:ext cx="25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000" b="1">
                <a:solidFill>
                  <a:srgbClr val="000000"/>
                </a:solidFill>
              </a:rPr>
              <a:t>70</a:t>
            </a:r>
            <a:endParaRPr lang="en-US" altLang="en-US" sz="1800">
              <a:solidFill>
                <a:srgbClr val="000000"/>
              </a:solidFill>
            </a:endParaRPr>
          </a:p>
        </p:txBody>
      </p:sp>
      <p:sp>
        <p:nvSpPr>
          <p:cNvPr id="109742" name="Rectangle 260"/>
          <p:cNvSpPr>
            <a:spLocks noChangeArrowheads="1"/>
          </p:cNvSpPr>
          <p:nvPr/>
        </p:nvSpPr>
        <p:spPr bwMode="auto">
          <a:xfrm>
            <a:off x="884238" y="2201863"/>
            <a:ext cx="25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000" b="1">
                <a:solidFill>
                  <a:srgbClr val="000000"/>
                </a:solidFill>
              </a:rPr>
              <a:t>80</a:t>
            </a:r>
            <a:endParaRPr lang="en-US" altLang="en-US" sz="1800">
              <a:solidFill>
                <a:srgbClr val="00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p:txBody>
          <a:bodyPr/>
          <a:lstStyle/>
          <a:p>
            <a:pPr eaLnBrk="1" hangingPunct="1"/>
            <a:r>
              <a:rPr lang="en-US" altLang="en-US" b="1" smtClean="0"/>
              <a:t>UNETHICAL CONDUCT</a:t>
            </a:r>
            <a:br>
              <a:rPr lang="en-US" altLang="en-US" b="1" smtClean="0"/>
            </a:br>
            <a:r>
              <a:rPr lang="en-US" altLang="en-US" b="1" smtClean="0"/>
              <a:t>OF RESEARCH</a:t>
            </a:r>
          </a:p>
        </p:txBody>
      </p:sp>
      <p:sp>
        <p:nvSpPr>
          <p:cNvPr id="37891" name="Rectangle 3"/>
          <p:cNvSpPr>
            <a:spLocks noGrp="1" noChangeArrowheads="1"/>
          </p:cNvSpPr>
          <p:nvPr>
            <p:ph type="body" idx="4294967295"/>
          </p:nvPr>
        </p:nvSpPr>
        <p:spPr/>
        <p:txBody>
          <a:bodyPr/>
          <a:lstStyle/>
          <a:p>
            <a:pPr eaLnBrk="1" hangingPunct="1">
              <a:defRPr/>
            </a:pPr>
            <a:endParaRPr lang="en-US" dirty="0" smtClean="0">
              <a:latin typeface="+mj-lt"/>
            </a:endParaRPr>
          </a:p>
          <a:p>
            <a:pPr eaLnBrk="1" hangingPunct="1">
              <a:defRPr/>
            </a:pPr>
            <a:r>
              <a:rPr lang="en-US" dirty="0" smtClean="0">
                <a:latin typeface="+mj-lt"/>
              </a:rPr>
              <a:t>Tuskegee Syphilis Study (1932 – 1972)</a:t>
            </a:r>
          </a:p>
          <a:p>
            <a:pPr eaLnBrk="1" hangingPunct="1">
              <a:defRPr/>
            </a:pPr>
            <a:r>
              <a:rPr lang="en-US" dirty="0" smtClean="0">
                <a:latin typeface="+mj-lt"/>
              </a:rPr>
              <a:t>Guatemala STD Experiments ( 1946 – 1948)</a:t>
            </a:r>
          </a:p>
          <a:p>
            <a:pPr eaLnBrk="1" hangingPunct="1">
              <a:defRPr/>
            </a:pPr>
            <a:r>
              <a:rPr lang="en-US" dirty="0" smtClean="0">
                <a:latin typeface="+mj-lt"/>
              </a:rPr>
              <a:t>Nazi Experiments: WWII (1939 – 1945)</a:t>
            </a:r>
          </a:p>
          <a:p>
            <a:pPr eaLnBrk="1" hangingPunct="1">
              <a:defRPr/>
            </a:pPr>
            <a:r>
              <a:rPr lang="en-US" dirty="0" smtClean="0">
                <a:latin typeface="+mj-lt"/>
              </a:rPr>
              <a:t>Jewish Chronic Disease Study (1963)</a:t>
            </a:r>
          </a:p>
          <a:p>
            <a:pPr eaLnBrk="1" hangingPunct="1">
              <a:defRPr/>
            </a:pPr>
            <a:endParaRPr lang="en-US" dirty="0" smtClean="0">
              <a:latin typeface="Footlight MT Light" pitchFamily="18"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549275" y="274638"/>
            <a:ext cx="8229600" cy="1143000"/>
          </a:xfrm>
        </p:spPr>
        <p:txBody>
          <a:bodyPr/>
          <a:lstStyle/>
          <a:p>
            <a:pPr eaLnBrk="1" hangingPunct="1"/>
            <a:r>
              <a:rPr lang="en-US" altLang="en-US" sz="3200" b="1" smtClean="0"/>
              <a:t>Our Ethical Obligation to the Participants</a:t>
            </a:r>
          </a:p>
        </p:txBody>
      </p:sp>
      <p:sp>
        <p:nvSpPr>
          <p:cNvPr id="110595" name="Rectangle 2"/>
          <p:cNvSpPr txBox="1">
            <a:spLocks noChangeArrowheads="1"/>
          </p:cNvSpPr>
          <p:nvPr/>
        </p:nvSpPr>
        <p:spPr bwMode="auto">
          <a:xfrm>
            <a:off x="304800" y="1676400"/>
            <a:ext cx="8534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80000"/>
              </a:lnSpc>
              <a:spcBef>
                <a:spcPct val="0"/>
              </a:spcBef>
              <a:buFontTx/>
              <a:buChar char="•"/>
            </a:pPr>
            <a:r>
              <a:rPr lang="en-US" altLang="en-US" dirty="0"/>
              <a:t>Referring kids to school district for learning disabilities</a:t>
            </a:r>
          </a:p>
          <a:p>
            <a:pPr eaLnBrk="1" hangingPunct="1">
              <a:lnSpc>
                <a:spcPct val="80000"/>
              </a:lnSpc>
              <a:spcBef>
                <a:spcPct val="0"/>
              </a:spcBef>
              <a:buFontTx/>
              <a:buChar char="•"/>
            </a:pPr>
            <a:endParaRPr lang="en-US" altLang="en-US" dirty="0"/>
          </a:p>
          <a:p>
            <a:pPr eaLnBrk="1" hangingPunct="1">
              <a:lnSpc>
                <a:spcPct val="80000"/>
              </a:lnSpc>
              <a:spcBef>
                <a:spcPct val="0"/>
              </a:spcBef>
              <a:buFontTx/>
              <a:buChar char="•"/>
            </a:pPr>
            <a:r>
              <a:rPr lang="en-US" altLang="en-US" dirty="0"/>
              <a:t>Referring moms and kids to mental health for depression</a:t>
            </a:r>
          </a:p>
          <a:p>
            <a:pPr eaLnBrk="1" hangingPunct="1">
              <a:lnSpc>
                <a:spcPct val="80000"/>
              </a:lnSpc>
              <a:spcBef>
                <a:spcPct val="0"/>
              </a:spcBef>
              <a:buFontTx/>
              <a:buChar char="•"/>
            </a:pPr>
            <a:endParaRPr lang="en-US" altLang="en-US" dirty="0"/>
          </a:p>
          <a:p>
            <a:pPr eaLnBrk="1" hangingPunct="1">
              <a:lnSpc>
                <a:spcPct val="80000"/>
              </a:lnSpc>
              <a:spcBef>
                <a:spcPct val="0"/>
              </a:spcBef>
              <a:buFontTx/>
              <a:buChar char="•"/>
            </a:pPr>
            <a:r>
              <a:rPr lang="en-US" altLang="en-US" dirty="0"/>
              <a:t>Housing quality </a:t>
            </a:r>
            <a:r>
              <a:rPr lang="en-US" altLang="en-US" dirty="0" smtClean="0"/>
              <a:t>referrals</a:t>
            </a:r>
          </a:p>
          <a:p>
            <a:pPr eaLnBrk="1" hangingPunct="1">
              <a:lnSpc>
                <a:spcPct val="80000"/>
              </a:lnSpc>
              <a:spcBef>
                <a:spcPct val="0"/>
              </a:spcBef>
              <a:buFontTx/>
              <a:buChar char="•"/>
            </a:pPr>
            <a:endParaRPr lang="en-US" altLang="en-US" dirty="0"/>
          </a:p>
          <a:p>
            <a:pPr eaLnBrk="1" hangingPunct="1">
              <a:lnSpc>
                <a:spcPct val="80000"/>
              </a:lnSpc>
              <a:spcBef>
                <a:spcPct val="0"/>
              </a:spcBef>
              <a:buFontTx/>
              <a:buChar char="•"/>
            </a:pPr>
            <a:r>
              <a:rPr lang="en-US" altLang="en-US" dirty="0"/>
              <a:t>Food banks</a:t>
            </a:r>
          </a:p>
          <a:p>
            <a:pPr eaLnBrk="1" hangingPunct="1">
              <a:lnSpc>
                <a:spcPct val="80000"/>
              </a:lnSpc>
              <a:spcBef>
                <a:spcPct val="0"/>
              </a:spcBef>
              <a:buFontTx/>
              <a:buChar char="•"/>
            </a:pPr>
            <a:endParaRPr lang="en-US" altLang="en-US" dirty="0"/>
          </a:p>
          <a:p>
            <a:pPr eaLnBrk="1" hangingPunct="1">
              <a:lnSpc>
                <a:spcPct val="80000"/>
              </a:lnSpc>
              <a:spcBef>
                <a:spcPct val="0"/>
              </a:spcBef>
              <a:buFontTx/>
              <a:buChar char="•"/>
            </a:pPr>
            <a:r>
              <a:rPr lang="en-US" altLang="en-US" dirty="0"/>
              <a:t>Other social services</a:t>
            </a:r>
          </a:p>
          <a:p>
            <a:pPr eaLnBrk="1" hangingPunct="1">
              <a:lnSpc>
                <a:spcPct val="80000"/>
              </a:lnSpc>
              <a:spcBef>
                <a:spcPct val="0"/>
              </a:spcBef>
              <a:buFontTx/>
              <a:buChar char="•"/>
            </a:pPr>
            <a:endParaRPr lang="en-US" altLang="en-US" dirty="0"/>
          </a:p>
          <a:p>
            <a:pPr algn="ctr" eaLnBrk="1" hangingPunct="1">
              <a:lnSpc>
                <a:spcPct val="80000"/>
              </a:lnSpc>
              <a:spcBef>
                <a:spcPct val="0"/>
              </a:spcBef>
              <a:buFontTx/>
              <a:buChar char="-"/>
            </a:pPr>
            <a:endParaRPr lang="en-US" altLang="en-US" b="1"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1028"/>
            <a:ext cx="8989332" cy="1077218"/>
          </a:xfrm>
        </p:spPr>
        <p:txBody>
          <a:bodyPr wrap="square">
            <a:spAutoFit/>
          </a:bodyPr>
          <a:lstStyle/>
          <a:p>
            <a:pPr algn="ctr" defTabSz="457200" eaLnBrk="1" hangingPunct="1">
              <a:defRPr/>
            </a:pPr>
            <a:r>
              <a:rPr lang="en-US" sz="3200" dirty="0">
                <a:solidFill>
                  <a:srgbClr val="000000"/>
                </a:solidFill>
                <a:latin typeface="Calibri" panose="020F0502020204030204" pitchFamily="34" charset="0"/>
                <a:cs typeface="+mn-cs"/>
              </a:rPr>
              <a:t>Prenatal </a:t>
            </a:r>
            <a:r>
              <a:rPr lang="en-US" sz="3200" dirty="0" smtClean="0">
                <a:solidFill>
                  <a:srgbClr val="000000"/>
                </a:solidFill>
                <a:latin typeface="Calibri" panose="020F0502020204030204" pitchFamily="34" charset="0"/>
                <a:cs typeface="+mn-cs"/>
              </a:rPr>
              <a:t>OP metabolites related to abnormal reflexes </a:t>
            </a:r>
            <a:r>
              <a:rPr lang="en-US" sz="3200" dirty="0">
                <a:solidFill>
                  <a:srgbClr val="000000"/>
                </a:solidFill>
                <a:latin typeface="Calibri" panose="020F0502020204030204" pitchFamily="34" charset="0"/>
                <a:cs typeface="+mn-cs"/>
              </a:rPr>
              <a:t>in </a:t>
            </a:r>
            <a:r>
              <a:rPr lang="en-US" sz="3200" dirty="0" smtClean="0">
                <a:solidFill>
                  <a:srgbClr val="000000"/>
                </a:solidFill>
                <a:latin typeface="Calibri" panose="020F0502020204030204" pitchFamily="34" charset="0"/>
                <a:cs typeface="+mn-cs"/>
              </a:rPr>
              <a:t>neonates (n=184</a:t>
            </a:r>
            <a:r>
              <a:rPr lang="en-US" sz="3200" dirty="0">
                <a:solidFill>
                  <a:srgbClr val="000000"/>
                </a:solidFill>
                <a:latin typeface="Calibri" panose="020F0502020204030204" pitchFamily="34" charset="0"/>
                <a:cs typeface="+mn-cs"/>
              </a:rPr>
              <a:t>)</a:t>
            </a:r>
          </a:p>
        </p:txBody>
      </p:sp>
      <p:pic>
        <p:nvPicPr>
          <p:cNvPr id="5" name="Picture 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2712552"/>
            <a:ext cx="2604729" cy="1846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4608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4932" y="2048895"/>
            <a:ext cx="5994400" cy="392588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Text Box 4"/>
          <p:cNvSpPr txBox="1">
            <a:spLocks noChangeArrowheads="1"/>
          </p:cNvSpPr>
          <p:nvPr/>
        </p:nvSpPr>
        <p:spPr bwMode="auto">
          <a:xfrm>
            <a:off x="3966651" y="3072507"/>
            <a:ext cx="1311578" cy="338554"/>
          </a:xfrm>
          <a:prstGeom prst="rect">
            <a:avLst/>
          </a:prstGeom>
          <a:solidFill>
            <a:srgbClr val="FFFFFF"/>
          </a:solidFill>
          <a:ln w="9525">
            <a:solidFill>
              <a:srgbClr val="FFFFFF"/>
            </a:solidFill>
            <a:miter lim="800000"/>
            <a:headEnd/>
            <a:tailEnd/>
          </a:ln>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fontAlgn="auto" hangingPunct="1">
              <a:spcBef>
                <a:spcPts val="0"/>
              </a:spcBef>
              <a:spcAft>
                <a:spcPts val="0"/>
              </a:spcAft>
              <a:defRPr/>
            </a:pPr>
            <a:r>
              <a:rPr lang="en-US" sz="1600" kern="0" dirty="0" err="1" smtClean="0">
                <a:solidFill>
                  <a:srgbClr val="000000"/>
                </a:solidFill>
                <a:latin typeface="Century Gothic"/>
                <a:cs typeface="+mn-cs"/>
              </a:rPr>
              <a:t>p</a:t>
            </a:r>
            <a:r>
              <a:rPr lang="en-US" sz="1600" kern="0" baseline="-25000" dirty="0" err="1" smtClean="0">
                <a:solidFill>
                  <a:srgbClr val="000000"/>
                </a:solidFill>
                <a:latin typeface="Century Gothic"/>
                <a:cs typeface="+mn-cs"/>
              </a:rPr>
              <a:t>trend</a:t>
            </a:r>
            <a:r>
              <a:rPr lang="en-US" sz="1600" kern="0" dirty="0" smtClean="0">
                <a:solidFill>
                  <a:srgbClr val="000000"/>
                </a:solidFill>
                <a:latin typeface="Century Gothic"/>
                <a:cs typeface="+mn-cs"/>
              </a:rPr>
              <a:t> </a:t>
            </a:r>
            <a:r>
              <a:rPr lang="en-US" sz="1600" kern="0" dirty="0">
                <a:solidFill>
                  <a:srgbClr val="000000"/>
                </a:solidFill>
                <a:latin typeface="Century Gothic"/>
                <a:cs typeface="+mn-cs"/>
              </a:rPr>
              <a:t>= 0.01</a:t>
            </a:r>
          </a:p>
        </p:txBody>
      </p:sp>
      <p:sp>
        <p:nvSpPr>
          <p:cNvPr id="8" name="Rectangle 5"/>
          <p:cNvSpPr>
            <a:spLocks noChangeArrowheads="1"/>
          </p:cNvSpPr>
          <p:nvPr/>
        </p:nvSpPr>
        <p:spPr bwMode="auto">
          <a:xfrm>
            <a:off x="652463" y="4172371"/>
            <a:ext cx="1806896" cy="820738"/>
          </a:xfrm>
          <a:prstGeom prst="rect">
            <a:avLst/>
          </a:prstGeom>
          <a:noFill/>
          <a:ln w="9525">
            <a:solidFill>
              <a:srgbClr val="FFFFFF"/>
            </a:solidFill>
            <a:miter lim="800000"/>
            <a:headEnd/>
            <a:tailEnd/>
          </a:ln>
          <a:extLst/>
        </p:spPr>
        <p:txBody>
          <a:bodyPr wrap="none" anchor="ctr"/>
          <a:lstStyle/>
          <a:p>
            <a:pPr algn="ctr" fontAlgn="auto">
              <a:spcBef>
                <a:spcPts val="0"/>
              </a:spcBef>
              <a:spcAft>
                <a:spcPts val="0"/>
              </a:spcAft>
              <a:defRPr/>
            </a:pPr>
            <a:endParaRPr lang="en-US" kern="0">
              <a:solidFill>
                <a:sysClr val="windowText" lastClr="000000"/>
              </a:solidFill>
              <a:latin typeface="Century Gothic" pitchFamily="34" charset="0"/>
              <a:ea typeface="MS PGothic" pitchFamily="34" charset="-128"/>
              <a:cs typeface="+mn-cs"/>
            </a:endParaRPr>
          </a:p>
        </p:txBody>
      </p:sp>
      <p:sp>
        <p:nvSpPr>
          <p:cNvPr id="9" name="Text Box 6"/>
          <p:cNvSpPr txBox="1">
            <a:spLocks noChangeArrowheads="1"/>
          </p:cNvSpPr>
          <p:nvPr/>
        </p:nvSpPr>
        <p:spPr bwMode="auto">
          <a:xfrm>
            <a:off x="3692389" y="6314168"/>
            <a:ext cx="40142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fontAlgn="auto">
              <a:spcBef>
                <a:spcPct val="50000"/>
              </a:spcBef>
              <a:spcAft>
                <a:spcPts val="0"/>
              </a:spcAft>
              <a:defRPr/>
            </a:pPr>
            <a:r>
              <a:rPr lang="en-US" sz="1400" kern="0" dirty="0">
                <a:solidFill>
                  <a:srgbClr val="000000"/>
                </a:solidFill>
                <a:latin typeface="Century Gothic"/>
                <a:cs typeface="+mn-cs"/>
              </a:rPr>
              <a:t>Young </a:t>
            </a:r>
            <a:r>
              <a:rPr lang="en-US" sz="1400" i="1" kern="0" dirty="0">
                <a:solidFill>
                  <a:srgbClr val="000000"/>
                </a:solidFill>
                <a:latin typeface="Century Gothic"/>
                <a:cs typeface="+mn-cs"/>
              </a:rPr>
              <a:t>et al.</a:t>
            </a:r>
            <a:r>
              <a:rPr lang="en-US" sz="1400" kern="0" dirty="0">
                <a:solidFill>
                  <a:srgbClr val="000000"/>
                </a:solidFill>
                <a:latin typeface="Century Gothic"/>
                <a:cs typeface="+mn-cs"/>
              </a:rPr>
              <a:t>, </a:t>
            </a:r>
            <a:r>
              <a:rPr lang="en-US" sz="1400" kern="0" dirty="0" err="1" smtClean="0">
                <a:solidFill>
                  <a:srgbClr val="000000"/>
                </a:solidFill>
                <a:latin typeface="Century Gothic"/>
                <a:cs typeface="+mn-cs"/>
              </a:rPr>
              <a:t>Neurotoxicology</a:t>
            </a:r>
            <a:r>
              <a:rPr lang="en-US" sz="1400" kern="0" dirty="0" smtClean="0">
                <a:solidFill>
                  <a:srgbClr val="000000"/>
                </a:solidFill>
                <a:latin typeface="Century Gothic"/>
                <a:cs typeface="+mn-cs"/>
              </a:rPr>
              <a:t> </a:t>
            </a:r>
            <a:r>
              <a:rPr lang="en-US" sz="1400" kern="0" dirty="0">
                <a:solidFill>
                  <a:srgbClr val="000000"/>
                </a:solidFill>
                <a:latin typeface="Century Gothic"/>
                <a:cs typeface="+mn-cs"/>
              </a:rPr>
              <a:t>2005</a:t>
            </a:r>
          </a:p>
        </p:txBody>
      </p:sp>
      <p:sp>
        <p:nvSpPr>
          <p:cNvPr id="3" name="TextBox 2"/>
          <p:cNvSpPr txBox="1"/>
          <p:nvPr/>
        </p:nvSpPr>
        <p:spPr>
          <a:xfrm>
            <a:off x="180005" y="1521958"/>
            <a:ext cx="8748032" cy="446276"/>
          </a:xfrm>
          <a:prstGeom prst="rect">
            <a:avLst/>
          </a:prstGeom>
          <a:noFill/>
        </p:spPr>
        <p:txBody>
          <a:bodyPr wrap="square" rtlCol="0">
            <a:spAutoFit/>
          </a:bodyPr>
          <a:lstStyle/>
          <a:p>
            <a:pPr defTabSz="457200"/>
            <a:r>
              <a:rPr lang="en-US" sz="2300" dirty="0" err="1" smtClean="0">
                <a:solidFill>
                  <a:srgbClr val="2F2B20"/>
                </a:solidFill>
                <a:ea typeface="MS PGothic" charset="0"/>
              </a:rPr>
              <a:t>Brazelton</a:t>
            </a:r>
            <a:r>
              <a:rPr lang="en-US" sz="2300" dirty="0" smtClean="0">
                <a:solidFill>
                  <a:srgbClr val="2F2B20"/>
                </a:solidFill>
                <a:ea typeface="MS PGothic" charset="0"/>
              </a:rPr>
              <a:t> Neonatal Behavioral Assessment Scale</a:t>
            </a:r>
          </a:p>
        </p:txBody>
      </p:sp>
      <p:sp>
        <p:nvSpPr>
          <p:cNvPr id="4" name="TextBox 3"/>
          <p:cNvSpPr txBox="1"/>
          <p:nvPr/>
        </p:nvSpPr>
        <p:spPr>
          <a:xfrm>
            <a:off x="185306" y="4968380"/>
            <a:ext cx="2604729" cy="461665"/>
          </a:xfrm>
          <a:prstGeom prst="rect">
            <a:avLst/>
          </a:prstGeom>
          <a:noFill/>
        </p:spPr>
        <p:txBody>
          <a:bodyPr wrap="square" rtlCol="0">
            <a:spAutoFit/>
          </a:bodyPr>
          <a:lstStyle/>
          <a:p>
            <a:pPr defTabSz="457200"/>
            <a:r>
              <a:rPr lang="en-US" sz="2300" dirty="0" smtClean="0">
                <a:solidFill>
                  <a:srgbClr val="2F2B20"/>
                </a:solidFill>
                <a:ea typeface="MS PGothic" charset="0"/>
              </a:rPr>
              <a:t>Only cluster in 7</a:t>
            </a:r>
            <a:endParaRPr lang="en-US" sz="2300" dirty="0">
              <a:solidFill>
                <a:srgbClr val="2F2B20"/>
              </a:solidFill>
              <a:ea typeface="MS PGothic" charset="0"/>
            </a:endParaRPr>
          </a:p>
        </p:txBody>
      </p:sp>
      <p:sp>
        <p:nvSpPr>
          <p:cNvPr id="10" name="TextBox 9"/>
          <p:cNvSpPr txBox="1"/>
          <p:nvPr/>
        </p:nvSpPr>
        <p:spPr>
          <a:xfrm>
            <a:off x="225659" y="4582740"/>
            <a:ext cx="2620370" cy="230832"/>
          </a:xfrm>
          <a:prstGeom prst="rect">
            <a:avLst/>
          </a:prstGeom>
          <a:noFill/>
        </p:spPr>
        <p:txBody>
          <a:bodyPr wrap="square" rtlCol="0">
            <a:spAutoFit/>
          </a:bodyPr>
          <a:lstStyle/>
          <a:p>
            <a:pPr algn="ctr" defTabSz="457200"/>
            <a:r>
              <a:rPr lang="en-US" sz="900" dirty="0" smtClean="0">
                <a:solidFill>
                  <a:srgbClr val="2F2B20"/>
                </a:solidFill>
                <a:latin typeface="Century Gothic" charset="0"/>
                <a:ea typeface="MS PGothic" charset="0"/>
              </a:rPr>
              <a:t>www.ababycare.com</a:t>
            </a:r>
            <a:endParaRPr lang="en-US" sz="900" dirty="0">
              <a:solidFill>
                <a:srgbClr val="2F2B20"/>
              </a:solidFill>
              <a:latin typeface="Century Gothic" charset="0"/>
              <a:ea typeface="MS PGothic" charset="0"/>
            </a:endParaRPr>
          </a:p>
        </p:txBody>
      </p:sp>
    </p:spTree>
    <p:extLst>
      <p:ext uri="{BB962C8B-B14F-4D97-AF65-F5344CB8AC3E}">
        <p14:creationId xmlns:p14="http://schemas.microsoft.com/office/powerpoint/2010/main" val="251534988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a:xfrm>
            <a:off x="457200" y="187325"/>
            <a:ext cx="8229600" cy="1143000"/>
          </a:xfrm>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algn="ctr" defTabSz="457200"/>
            <a:r>
              <a:rPr lang="en-US" altLang="en-US" smtClean="0">
                <a:solidFill>
                  <a:schemeClr val="tx1"/>
                </a:solidFill>
                <a:latin typeface="Calibri" pitchFamily="34" charset="0"/>
              </a:rPr>
              <a:t>And mothers’ OP metabolite levels were also related to child’s IQ at age 7 </a:t>
            </a:r>
          </a:p>
        </p:txBody>
      </p:sp>
      <p:graphicFrame>
        <p:nvGraphicFramePr>
          <p:cNvPr id="5" name="Chart 4"/>
          <p:cNvGraphicFramePr>
            <a:graphicFrameLocks/>
          </p:cNvGraphicFramePr>
          <p:nvPr/>
        </p:nvGraphicFramePr>
        <p:xfrm>
          <a:off x="780393" y="1749972"/>
          <a:ext cx="7378262" cy="4690242"/>
        </p:xfrm>
        <a:graphic>
          <a:graphicData uri="http://schemas.openxmlformats.org/drawingml/2006/chart">
            <c:chart xmlns:c="http://schemas.openxmlformats.org/drawingml/2006/chart" xmlns:r="http://schemas.openxmlformats.org/officeDocument/2006/relationships" r:id="rId3"/>
          </a:graphicData>
        </a:graphic>
      </p:graphicFrame>
      <p:sp>
        <p:nvSpPr>
          <p:cNvPr id="324612" name="TextBox 2"/>
          <p:cNvSpPr txBox="1">
            <a:spLocks noChangeArrowheads="1"/>
          </p:cNvSpPr>
          <p:nvPr/>
        </p:nvSpPr>
        <p:spPr bwMode="auto">
          <a:xfrm>
            <a:off x="149225" y="6440488"/>
            <a:ext cx="2892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Gothic" pitchFamily="34" charset="0"/>
                <a:ea typeface="MS PGothic" pitchFamily="34" charset="-128"/>
              </a:defRPr>
            </a:lvl1pPr>
            <a:lvl2pPr marL="742950" indent="-285750" eaLnBrk="0" hangingPunct="0">
              <a:defRPr>
                <a:solidFill>
                  <a:schemeClr val="tx1"/>
                </a:solidFill>
                <a:latin typeface="Century Gothic" pitchFamily="34" charset="0"/>
                <a:ea typeface="MS PGothic" pitchFamily="34" charset="-128"/>
              </a:defRPr>
            </a:lvl2pPr>
            <a:lvl3pPr marL="1143000" indent="-228600" eaLnBrk="0" hangingPunct="0">
              <a:defRPr>
                <a:solidFill>
                  <a:schemeClr val="tx1"/>
                </a:solidFill>
                <a:latin typeface="Century Gothic" pitchFamily="34" charset="0"/>
                <a:ea typeface="MS PGothic" pitchFamily="34" charset="-128"/>
              </a:defRPr>
            </a:lvl3pPr>
            <a:lvl4pPr marL="1600200" indent="-228600" eaLnBrk="0" hangingPunct="0">
              <a:defRPr>
                <a:solidFill>
                  <a:schemeClr val="tx1"/>
                </a:solidFill>
                <a:latin typeface="Century Gothic" pitchFamily="34" charset="0"/>
                <a:ea typeface="MS PGothic" pitchFamily="34" charset="-128"/>
              </a:defRPr>
            </a:lvl4pPr>
            <a:lvl5pPr marL="2057400" indent="-228600" eaLnBrk="0" hangingPunct="0">
              <a:defRPr>
                <a:solidFill>
                  <a:schemeClr val="tx1"/>
                </a:solidFill>
                <a:latin typeface="Century Gothic"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entury Gothic"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entury Gothic"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entury Gothic"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entury Gothic" pitchFamily="34" charset="0"/>
                <a:ea typeface="MS PGothic" pitchFamily="34" charset="-128"/>
              </a:defRPr>
            </a:lvl9pPr>
          </a:lstStyle>
          <a:p>
            <a:pPr defTabSz="457200" eaLnBrk="1" hangingPunct="1"/>
            <a:r>
              <a:rPr lang="en-US" altLang="en-US" sz="1200" smtClean="0">
                <a:solidFill>
                  <a:srgbClr val="2F2B20"/>
                </a:solidFill>
                <a:latin typeface="Calibri" pitchFamily="34" charset="0"/>
                <a:cs typeface="+mn-cs"/>
              </a:rPr>
              <a:t>Bouchard et al, EHP (2011) 199(8): 1189-95</a:t>
            </a:r>
          </a:p>
        </p:txBody>
      </p:sp>
    </p:spTree>
    <p:extLst>
      <p:ext uri="{BB962C8B-B14F-4D97-AF65-F5344CB8AC3E}">
        <p14:creationId xmlns:p14="http://schemas.microsoft.com/office/powerpoint/2010/main" val="1884250910"/>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8"/>
          <p:cNvSpPr>
            <a:spLocks noGrp="1" noChangeArrowheads="1"/>
          </p:cNvSpPr>
          <p:nvPr>
            <p:ph type="title"/>
          </p:nvPr>
        </p:nvSpPr>
        <p:spPr>
          <a:xfrm>
            <a:off x="685800" y="227013"/>
            <a:ext cx="8686800" cy="838200"/>
          </a:xfrm>
        </p:spPr>
        <p:txBody>
          <a:bodyPr/>
          <a:lstStyle/>
          <a:p>
            <a:pPr eaLnBrk="1" hangingPunct="1"/>
            <a:r>
              <a:rPr lang="en-US" altLang="en-US" sz="3600" b="1" smtClean="0"/>
              <a:t>Technical Intervention: Methods</a:t>
            </a:r>
          </a:p>
        </p:txBody>
      </p:sp>
      <p:sp>
        <p:nvSpPr>
          <p:cNvPr id="112643" name="Rectangle 2"/>
          <p:cNvSpPr>
            <a:spLocks noGrp="1" noChangeArrowheads="1"/>
          </p:cNvSpPr>
          <p:nvPr>
            <p:ph type="body" sz="half" idx="1"/>
          </p:nvPr>
        </p:nvSpPr>
        <p:spPr>
          <a:xfrm>
            <a:off x="6477000" y="3352800"/>
            <a:ext cx="2819400" cy="838200"/>
          </a:xfrm>
        </p:spPr>
        <p:txBody>
          <a:bodyPr/>
          <a:lstStyle/>
          <a:p>
            <a:pPr>
              <a:lnSpc>
                <a:spcPct val="90000"/>
              </a:lnSpc>
              <a:spcBef>
                <a:spcPct val="0"/>
              </a:spcBef>
              <a:buFontTx/>
              <a:buNone/>
            </a:pPr>
            <a:r>
              <a:rPr lang="en-US" altLang="en-US" sz="1800" b="1" smtClean="0">
                <a:solidFill>
                  <a:schemeClr val="tx2"/>
                </a:solidFill>
                <a:latin typeface="Times New Roman" pitchFamily="18" charset="0"/>
              </a:rPr>
              <a:t>     </a:t>
            </a:r>
          </a:p>
          <a:p>
            <a:pPr>
              <a:lnSpc>
                <a:spcPct val="90000"/>
              </a:lnSpc>
              <a:spcBef>
                <a:spcPct val="0"/>
              </a:spcBef>
              <a:buFontTx/>
              <a:buNone/>
            </a:pPr>
            <a:r>
              <a:rPr lang="en-US" altLang="en-US" sz="1800" b="1" smtClean="0">
                <a:solidFill>
                  <a:schemeClr val="tx2"/>
                </a:solidFill>
              </a:rPr>
              <a:t>      </a:t>
            </a:r>
            <a:r>
              <a:rPr lang="en-US" altLang="en-US" sz="1800" smtClean="0">
                <a:solidFill>
                  <a:schemeClr val="tx2"/>
                </a:solidFill>
              </a:rPr>
              <a:t>Gave gloves to crew leaders &amp; ponchadoras.</a:t>
            </a:r>
          </a:p>
        </p:txBody>
      </p:sp>
      <p:sp>
        <p:nvSpPr>
          <p:cNvPr id="112644" name="Rectangle 3"/>
          <p:cNvSpPr>
            <a:spLocks noChangeArrowheads="1"/>
          </p:cNvSpPr>
          <p:nvPr/>
        </p:nvSpPr>
        <p:spPr bwMode="auto">
          <a:xfrm>
            <a:off x="4267200" y="3517900"/>
            <a:ext cx="273050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0"/>
              </a:spcBef>
              <a:buFontTx/>
              <a:buNone/>
            </a:pPr>
            <a:r>
              <a:rPr lang="en-US" altLang="en-US" sz="1800">
                <a:solidFill>
                  <a:srgbClr val="1F497D"/>
                </a:solidFill>
              </a:rPr>
              <a:t>      Developed &amp; provided lightweight coverall</a:t>
            </a:r>
          </a:p>
        </p:txBody>
      </p:sp>
      <p:sp>
        <p:nvSpPr>
          <p:cNvPr id="112645" name="Rectangle 4"/>
          <p:cNvSpPr>
            <a:spLocks noChangeArrowheads="1"/>
          </p:cNvSpPr>
          <p:nvPr/>
        </p:nvSpPr>
        <p:spPr bwMode="auto">
          <a:xfrm>
            <a:off x="381000" y="5300663"/>
            <a:ext cx="1708150"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0"/>
              </a:spcBef>
              <a:buFontTx/>
              <a:buNone/>
            </a:pPr>
            <a:r>
              <a:rPr lang="en-US" altLang="en-US" sz="1800">
                <a:solidFill>
                  <a:prstClr val="black"/>
                </a:solidFill>
              </a:rPr>
              <a:t>      </a:t>
            </a:r>
            <a:r>
              <a:rPr lang="en-US" altLang="en-US" sz="1800">
                <a:solidFill>
                  <a:srgbClr val="1F497D"/>
                </a:solidFill>
              </a:rPr>
              <a:t>At work drop-off, pick-up &amp; laundering  of coveralls</a:t>
            </a:r>
          </a:p>
        </p:txBody>
      </p:sp>
      <p:sp>
        <p:nvSpPr>
          <p:cNvPr id="112646" name="Rectangle 5"/>
          <p:cNvSpPr>
            <a:spLocks noChangeArrowheads="1"/>
          </p:cNvSpPr>
          <p:nvPr/>
        </p:nvSpPr>
        <p:spPr bwMode="auto">
          <a:xfrm>
            <a:off x="-166688" y="3473450"/>
            <a:ext cx="2314576" cy="102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90000"/>
              </a:lnSpc>
              <a:buFontTx/>
              <a:buNone/>
            </a:pPr>
            <a:r>
              <a:rPr lang="es-MX" altLang="en-US" sz="1800">
                <a:solidFill>
                  <a:prstClr val="black"/>
                </a:solidFill>
              </a:rPr>
              <a:t>     </a:t>
            </a:r>
            <a:r>
              <a:rPr lang="es-MX" altLang="en-US" sz="1800">
                <a:solidFill>
                  <a:srgbClr val="1F497D"/>
                </a:solidFill>
              </a:rPr>
              <a:t>Developed method for providing warm water in the field.</a:t>
            </a:r>
          </a:p>
        </p:txBody>
      </p:sp>
      <p:sp>
        <p:nvSpPr>
          <p:cNvPr id="112647" name="Rectangle 6"/>
          <p:cNvSpPr>
            <a:spLocks noChangeArrowheads="1"/>
          </p:cNvSpPr>
          <p:nvPr/>
        </p:nvSpPr>
        <p:spPr bwMode="auto">
          <a:xfrm>
            <a:off x="1890713" y="3435350"/>
            <a:ext cx="2768600" cy="106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90000"/>
              </a:lnSpc>
              <a:buFontTx/>
              <a:buNone/>
            </a:pPr>
            <a:r>
              <a:rPr lang="es-MX" altLang="en-US" sz="1800">
                <a:solidFill>
                  <a:prstClr val="black"/>
                </a:solidFill>
              </a:rPr>
              <a:t>     </a:t>
            </a:r>
            <a:r>
              <a:rPr lang="es-MX" altLang="en-US" sz="1800">
                <a:solidFill>
                  <a:srgbClr val="1F497D"/>
                </a:solidFill>
              </a:rPr>
              <a:t>Trained crew leaders to use system. </a:t>
            </a:r>
            <a:r>
              <a:rPr lang="en-US" altLang="en-US" sz="1800">
                <a:solidFill>
                  <a:srgbClr val="1F497D"/>
                </a:solidFill>
              </a:rPr>
              <a:t>Crew leaders </a:t>
            </a:r>
            <a:r>
              <a:rPr lang="es-MX" altLang="en-US" sz="1800">
                <a:solidFill>
                  <a:srgbClr val="1F497D"/>
                </a:solidFill>
              </a:rPr>
              <a:t>filled tanks.</a:t>
            </a:r>
          </a:p>
        </p:txBody>
      </p:sp>
      <p:sp>
        <p:nvSpPr>
          <p:cNvPr id="112648" name="Rectangle 7"/>
          <p:cNvSpPr>
            <a:spLocks noChangeArrowheads="1"/>
          </p:cNvSpPr>
          <p:nvPr/>
        </p:nvSpPr>
        <p:spPr bwMode="auto">
          <a:xfrm>
            <a:off x="7427913" y="5003800"/>
            <a:ext cx="1639887" cy="121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0"/>
              </a:spcBef>
              <a:buFontTx/>
              <a:buNone/>
            </a:pPr>
            <a:r>
              <a:rPr lang="en-US" altLang="en-US" sz="1800">
                <a:solidFill>
                  <a:prstClr val="black"/>
                </a:solidFill>
              </a:rPr>
              <a:t>     </a:t>
            </a:r>
            <a:r>
              <a:rPr lang="en-US" altLang="en-US" sz="1800">
                <a:solidFill>
                  <a:srgbClr val="1F497D"/>
                </a:solidFill>
              </a:rPr>
              <a:t>5 field-based education sessions</a:t>
            </a:r>
          </a:p>
        </p:txBody>
      </p:sp>
      <p:pic>
        <p:nvPicPr>
          <p:cNvPr id="112649" name="Picture 10" descr="Picture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331913"/>
            <a:ext cx="1524000"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0" name="Picture 11" descr="Picture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3925" y="1331913"/>
            <a:ext cx="2073275"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1" name="Picture 12" descr="Picture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4075" y="1077913"/>
            <a:ext cx="1931988"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2" name="Picture 13" descr="Picture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2613" y="1065213"/>
            <a:ext cx="19558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3" name="Picture 14" descr="Picture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41525" y="4376738"/>
            <a:ext cx="2035175"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4" name="Picture 15" descr="Picture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43388" y="4364038"/>
            <a:ext cx="3486150" cy="238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6372114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1304925" y="103188"/>
            <a:ext cx="7772400" cy="1095375"/>
          </a:xfrm>
        </p:spPr>
        <p:txBody>
          <a:bodyPr/>
          <a:lstStyle/>
          <a:p>
            <a:pPr eaLnBrk="1" hangingPunct="1"/>
            <a:r>
              <a:rPr lang="en-US" altLang="en-US" sz="3200" b="1" smtClean="0">
                <a:solidFill>
                  <a:srgbClr val="FFFF00"/>
                </a:solidFill>
                <a:latin typeface="Calibri" pitchFamily="34" charset="0"/>
              </a:rPr>
              <a:t>Clothing  and gloves reduce levels of malathion on skin and hands</a:t>
            </a:r>
          </a:p>
        </p:txBody>
      </p:sp>
      <p:grpSp>
        <p:nvGrpSpPr>
          <p:cNvPr id="5123" name="Group 5"/>
          <p:cNvGrpSpPr>
            <a:grpSpLocks/>
          </p:cNvGrpSpPr>
          <p:nvPr/>
        </p:nvGrpSpPr>
        <p:grpSpPr bwMode="auto">
          <a:xfrm>
            <a:off x="206375" y="185738"/>
            <a:ext cx="8458200" cy="1160462"/>
            <a:chOff x="192" y="77"/>
            <a:chExt cx="5328" cy="731"/>
          </a:xfrm>
        </p:grpSpPr>
        <p:graphicFrame>
          <p:nvGraphicFramePr>
            <p:cNvPr id="5149" name="Object 4"/>
            <p:cNvGraphicFramePr>
              <a:graphicFrameLocks noChangeAspect="1"/>
            </p:cNvGraphicFramePr>
            <p:nvPr/>
          </p:nvGraphicFramePr>
          <p:xfrm>
            <a:off x="192" y="77"/>
            <a:ext cx="768" cy="595"/>
          </p:xfrm>
          <a:graphic>
            <a:graphicData uri="http://schemas.openxmlformats.org/presentationml/2006/ole">
              <mc:AlternateContent xmlns:mc="http://schemas.openxmlformats.org/markup-compatibility/2006">
                <mc:Choice xmlns:v="urn:schemas-microsoft-com:vml" Requires="v">
                  <p:oleObj spid="_x0000_s1044" name="Photo Editor Photo" r:id="rId4" imgW="2580952" imgH="2000000" progId="">
                    <p:embed/>
                  </p:oleObj>
                </mc:Choice>
                <mc:Fallback>
                  <p:oleObj name="Photo Editor Photo" r:id="rId4" imgW="2580952" imgH="200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 y="77"/>
                          <a:ext cx="768" cy="595"/>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150" name="Line 7"/>
            <p:cNvSpPr>
              <a:spLocks noChangeShapeType="1"/>
            </p:cNvSpPr>
            <p:nvPr/>
          </p:nvSpPr>
          <p:spPr bwMode="auto">
            <a:xfrm>
              <a:off x="192" y="808"/>
              <a:ext cx="5328"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a typeface="MS PGothic" pitchFamily="34" charset="-128"/>
              </a:endParaRPr>
            </a:p>
          </p:txBody>
        </p:sp>
      </p:grpSp>
      <p:sp>
        <p:nvSpPr>
          <p:cNvPr id="4337670" name="Text Box 6"/>
          <p:cNvSpPr txBox="1">
            <a:spLocks noChangeArrowheads="1"/>
          </p:cNvSpPr>
          <p:nvPr/>
        </p:nvSpPr>
        <p:spPr bwMode="auto">
          <a:xfrm>
            <a:off x="6164263" y="6270625"/>
            <a:ext cx="26273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solidFill>
                  <a:srgbClr val="FFFFFF"/>
                </a:solidFill>
                <a:latin typeface="Calibri" charset="0"/>
                <a:ea typeface="ＭＳ Ｐゴシック" charset="0"/>
              </a:rPr>
              <a:t>Bradman </a:t>
            </a:r>
            <a:r>
              <a:rPr lang="en-US" i="1" dirty="0">
                <a:solidFill>
                  <a:srgbClr val="FFFFFF"/>
                </a:solidFill>
                <a:latin typeface="Calibri" charset="0"/>
                <a:ea typeface="ＭＳ Ｐゴシック" charset="0"/>
              </a:rPr>
              <a:t>et al.</a:t>
            </a:r>
            <a:r>
              <a:rPr lang="en-US" dirty="0">
                <a:solidFill>
                  <a:srgbClr val="FFFFFF"/>
                </a:solidFill>
                <a:latin typeface="Calibri" charset="0"/>
                <a:ea typeface="ＭＳ Ｐゴシック" charset="0"/>
              </a:rPr>
              <a:t> JESEE 2009</a:t>
            </a:r>
          </a:p>
        </p:txBody>
      </p:sp>
      <p:sp>
        <p:nvSpPr>
          <p:cNvPr id="4337677" name="Rectangle 13"/>
          <p:cNvSpPr>
            <a:spLocks noChangeArrowheads="1"/>
          </p:cNvSpPr>
          <p:nvPr/>
        </p:nvSpPr>
        <p:spPr bwMode="auto">
          <a:xfrm>
            <a:off x="7689850" y="4902200"/>
            <a:ext cx="714375" cy="209550"/>
          </a:xfrm>
          <a:prstGeom prst="rect">
            <a:avLst/>
          </a:prstGeom>
          <a:gradFill rotWithShape="1">
            <a:gsLst>
              <a:gs pos="0">
                <a:srgbClr val="FFCC00"/>
              </a:gs>
              <a:gs pos="100000">
                <a:srgbClr val="FFCC00">
                  <a:gamma/>
                  <a:shade val="46275"/>
                  <a:invGamma/>
                </a:srgbClr>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Calibri" charset="0"/>
              <a:ea typeface="ＭＳ Ｐゴシック" charset="0"/>
            </a:endParaRPr>
          </a:p>
        </p:txBody>
      </p:sp>
      <p:sp>
        <p:nvSpPr>
          <p:cNvPr id="4337679" name="Text Box 15"/>
          <p:cNvSpPr txBox="1">
            <a:spLocks noChangeArrowheads="1"/>
          </p:cNvSpPr>
          <p:nvPr/>
        </p:nvSpPr>
        <p:spPr bwMode="auto">
          <a:xfrm>
            <a:off x="1220788" y="5180013"/>
            <a:ext cx="1217612" cy="396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b="1" dirty="0">
                <a:solidFill>
                  <a:srgbClr val="000000"/>
                </a:solidFill>
                <a:latin typeface="Calibri" charset="0"/>
                <a:ea typeface="ＭＳ Ｐゴシック" charset="0"/>
              </a:rPr>
              <a:t>Clothing</a:t>
            </a:r>
          </a:p>
        </p:txBody>
      </p:sp>
      <p:sp>
        <p:nvSpPr>
          <p:cNvPr id="4337680" name="Text Box 16"/>
          <p:cNvSpPr txBox="1">
            <a:spLocks noChangeArrowheads="1"/>
          </p:cNvSpPr>
          <p:nvPr/>
        </p:nvSpPr>
        <p:spPr bwMode="auto">
          <a:xfrm>
            <a:off x="3152775" y="5168900"/>
            <a:ext cx="690563" cy="396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b="1">
                <a:solidFill>
                  <a:srgbClr val="000000"/>
                </a:solidFill>
                <a:latin typeface="Calibri" charset="0"/>
                <a:ea typeface="ＭＳ Ｐゴシック" charset="0"/>
              </a:rPr>
              <a:t>Skin</a:t>
            </a:r>
          </a:p>
        </p:txBody>
      </p:sp>
      <p:sp>
        <p:nvSpPr>
          <p:cNvPr id="4337683" name="Text Box 19"/>
          <p:cNvSpPr txBox="1">
            <a:spLocks noChangeArrowheads="1"/>
          </p:cNvSpPr>
          <p:nvPr/>
        </p:nvSpPr>
        <p:spPr bwMode="auto">
          <a:xfrm>
            <a:off x="7734300" y="5232400"/>
            <a:ext cx="915988" cy="396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b="1">
                <a:solidFill>
                  <a:srgbClr val="000000"/>
                </a:solidFill>
                <a:latin typeface="Calibri" charset="0"/>
                <a:ea typeface="ＭＳ Ｐゴシック" charset="0"/>
              </a:rPr>
              <a:t>Yes</a:t>
            </a:r>
          </a:p>
        </p:txBody>
      </p:sp>
      <p:sp>
        <p:nvSpPr>
          <p:cNvPr id="2" name="Rectangle 1"/>
          <p:cNvSpPr/>
          <p:nvPr/>
        </p:nvSpPr>
        <p:spPr bwMode="auto">
          <a:xfrm>
            <a:off x="1490663" y="2057400"/>
            <a:ext cx="652462" cy="323850"/>
          </a:xfrm>
          <a:prstGeom prst="rect">
            <a:avLst/>
          </a:prstGeom>
          <a:solidFill>
            <a:schemeClr val="tx1"/>
          </a:solidFill>
          <a:ln w="28575" cap="flat" cmpd="sng" algn="ctr">
            <a:solidFill>
              <a:schemeClr val="tx1"/>
            </a:solidFill>
            <a:prstDash val="solid"/>
            <a:round/>
            <a:headEnd type="none" w="med" len="med"/>
            <a:tailEnd type="none" w="med" len="med"/>
          </a:ln>
          <a:effectLst/>
        </p:spPr>
        <p:txBody>
          <a:bodyPr/>
          <a:lstStyle/>
          <a:p>
            <a:pPr algn="ctr">
              <a:defRPr/>
            </a:pPr>
            <a:r>
              <a:rPr lang="en-US" sz="1400" b="1" dirty="0">
                <a:solidFill>
                  <a:srgbClr val="003366"/>
                </a:solidFill>
                <a:latin typeface="Arial"/>
                <a:ea typeface="ＭＳ Ｐゴシック" charset="-128"/>
              </a:rPr>
              <a:t>76</a:t>
            </a:r>
            <a:r>
              <a:rPr lang="en-US" dirty="0">
                <a:solidFill>
                  <a:srgbClr val="FFFFFF"/>
                </a:solidFill>
                <a:latin typeface="Times New Roman" pitchFamily="18" charset="0"/>
                <a:ea typeface="ＭＳ Ｐゴシック" charset="-128"/>
              </a:rPr>
              <a:t>6</a:t>
            </a:r>
          </a:p>
        </p:txBody>
      </p:sp>
      <p:cxnSp>
        <p:nvCxnSpPr>
          <p:cNvPr id="4" name="Straight Connector 3"/>
          <p:cNvCxnSpPr/>
          <p:nvPr/>
        </p:nvCxnSpPr>
        <p:spPr bwMode="auto">
          <a:xfrm>
            <a:off x="1422400" y="2155825"/>
            <a:ext cx="3013075" cy="0"/>
          </a:xfrm>
          <a:prstGeom prst="line">
            <a:avLst/>
          </a:prstGeom>
          <a:solidFill>
            <a:schemeClr val="accent1"/>
          </a:solidFill>
          <a:ln w="25400" cap="flat" cmpd="sng" algn="ctr">
            <a:solidFill>
              <a:schemeClr val="tx1">
                <a:lumMod val="75000"/>
                <a:alpha val="77000"/>
              </a:schemeClr>
            </a:solidFill>
            <a:prstDash val="solid"/>
            <a:round/>
            <a:headEnd type="none" w="med" len="med"/>
            <a:tailEnd type="none" w="med" len="med"/>
          </a:ln>
          <a:effectLst/>
        </p:spPr>
      </p:cxnSp>
      <p:sp>
        <p:nvSpPr>
          <p:cNvPr id="33" name="Rectangle 32"/>
          <p:cNvSpPr/>
          <p:nvPr/>
        </p:nvSpPr>
        <p:spPr bwMode="auto">
          <a:xfrm>
            <a:off x="7793038" y="4695825"/>
            <a:ext cx="652462" cy="161925"/>
          </a:xfrm>
          <a:prstGeom prst="rect">
            <a:avLst/>
          </a:prstGeom>
          <a:solidFill>
            <a:schemeClr val="tx1"/>
          </a:solidFill>
          <a:ln w="28575" cap="flat" cmpd="sng" algn="ctr">
            <a:solidFill>
              <a:schemeClr val="tx1"/>
            </a:solidFill>
            <a:prstDash val="solid"/>
            <a:round/>
            <a:headEnd type="none" w="med" len="med"/>
            <a:tailEnd type="none" w="med" len="med"/>
          </a:ln>
          <a:effectLst/>
        </p:spPr>
        <p:txBody>
          <a:bodyPr/>
          <a:lstStyle/>
          <a:p>
            <a:pPr algn="ctr">
              <a:defRPr/>
            </a:pPr>
            <a:r>
              <a:rPr lang="en-US" sz="1400" b="1" dirty="0">
                <a:solidFill>
                  <a:srgbClr val="003366"/>
                </a:solidFill>
                <a:latin typeface="Arial"/>
                <a:ea typeface="ＭＳ Ｐゴシック" charset="-128"/>
              </a:rPr>
              <a:t>8</a:t>
            </a:r>
            <a:r>
              <a:rPr lang="en-US" dirty="0">
                <a:solidFill>
                  <a:srgbClr val="FFFFFF"/>
                </a:solidFill>
                <a:latin typeface="Times New Roman" pitchFamily="18" charset="0"/>
                <a:ea typeface="ＭＳ Ｐゴシック" charset="-128"/>
              </a:rPr>
              <a:t>6</a:t>
            </a:r>
          </a:p>
        </p:txBody>
      </p:sp>
      <p:sp>
        <p:nvSpPr>
          <p:cNvPr id="34" name="Rectangle 33"/>
          <p:cNvSpPr/>
          <p:nvPr/>
        </p:nvSpPr>
        <p:spPr bwMode="auto">
          <a:xfrm>
            <a:off x="5973763" y="1968500"/>
            <a:ext cx="652462" cy="77788"/>
          </a:xfrm>
          <a:prstGeom prst="rect">
            <a:avLst/>
          </a:prstGeom>
          <a:solidFill>
            <a:schemeClr val="tx1"/>
          </a:solidFill>
          <a:ln w="28575" cap="flat" cmpd="sng" algn="ctr">
            <a:solidFill>
              <a:schemeClr val="tx1"/>
            </a:solidFill>
            <a:prstDash val="solid"/>
            <a:round/>
            <a:headEnd type="none" w="med" len="med"/>
            <a:tailEnd type="none" w="med" len="med"/>
          </a:ln>
          <a:effectLst/>
        </p:spPr>
        <p:txBody>
          <a:bodyPr/>
          <a:lstStyle/>
          <a:p>
            <a:pPr algn="ctr">
              <a:defRPr/>
            </a:pPr>
            <a:r>
              <a:rPr lang="en-US" sz="1400" b="1" dirty="0">
                <a:solidFill>
                  <a:srgbClr val="003366"/>
                </a:solidFill>
                <a:latin typeface="Arial"/>
                <a:ea typeface="ＭＳ Ｐゴシック" charset="-128"/>
              </a:rPr>
              <a:t>777</a:t>
            </a:r>
            <a:endParaRPr lang="en-US" dirty="0">
              <a:solidFill>
                <a:srgbClr val="FFFFFF"/>
              </a:solidFill>
              <a:latin typeface="Times New Roman" pitchFamily="18" charset="0"/>
              <a:ea typeface="ＭＳ Ｐゴシック" charset="-128"/>
            </a:endParaRPr>
          </a:p>
        </p:txBody>
      </p:sp>
      <p:cxnSp>
        <p:nvCxnSpPr>
          <p:cNvPr id="36" name="Straight Connector 35"/>
          <p:cNvCxnSpPr/>
          <p:nvPr/>
        </p:nvCxnSpPr>
        <p:spPr bwMode="auto">
          <a:xfrm>
            <a:off x="927100" y="5178425"/>
            <a:ext cx="3013075" cy="0"/>
          </a:xfrm>
          <a:prstGeom prst="line">
            <a:avLst/>
          </a:prstGeom>
          <a:solidFill>
            <a:schemeClr val="accent1"/>
          </a:solidFill>
          <a:ln w="25400" cap="flat" cmpd="sng" algn="ctr">
            <a:solidFill>
              <a:schemeClr val="tx1">
                <a:lumMod val="75000"/>
                <a:alpha val="77000"/>
              </a:schemeClr>
            </a:solidFill>
            <a:prstDash val="solid"/>
            <a:round/>
            <a:headEnd type="none" w="med" len="med"/>
            <a:tailEnd type="none" w="med" len="med"/>
          </a:ln>
          <a:effectLst/>
        </p:spPr>
      </p:cxnSp>
      <p:pic>
        <p:nvPicPr>
          <p:cNvPr id="4337672" name="Picture 8"/>
          <p:cNvPicPr>
            <a:picLocks noChangeAspect="1" noChangeArrowheads="1"/>
          </p:cNvPicPr>
          <p:nvPr/>
        </p:nvPicPr>
        <p:blipFill>
          <a:blip r:embed="rId6"/>
          <a:srcRect/>
          <a:stretch>
            <a:fillRect/>
          </a:stretch>
        </p:blipFill>
        <p:spPr bwMode="auto">
          <a:xfrm>
            <a:off x="9525" y="1930400"/>
            <a:ext cx="4603750" cy="414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337678" name="Text Box 14"/>
          <p:cNvSpPr txBox="1">
            <a:spLocks noChangeArrowheads="1"/>
          </p:cNvSpPr>
          <p:nvPr/>
        </p:nvSpPr>
        <p:spPr bwMode="auto">
          <a:xfrm>
            <a:off x="1789113" y="5524500"/>
            <a:ext cx="2608262" cy="3841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900" b="1" dirty="0">
                <a:solidFill>
                  <a:srgbClr val="000000"/>
                </a:solidFill>
                <a:latin typeface="Calibri" charset="0"/>
                <a:ea typeface="ＭＳ Ｐゴシック" charset="0"/>
              </a:rPr>
              <a:t>Patch placed on?</a:t>
            </a:r>
          </a:p>
        </p:txBody>
      </p:sp>
      <p:sp>
        <p:nvSpPr>
          <p:cNvPr id="4337674" name="Rectangle 10"/>
          <p:cNvSpPr>
            <a:spLocks noChangeArrowheads="1"/>
          </p:cNvSpPr>
          <p:nvPr/>
        </p:nvSpPr>
        <p:spPr bwMode="auto">
          <a:xfrm>
            <a:off x="1417638" y="2362200"/>
            <a:ext cx="712787" cy="2803525"/>
          </a:xfrm>
          <a:prstGeom prst="rect">
            <a:avLst/>
          </a:prstGeom>
          <a:gradFill rotWithShape="1">
            <a:gsLst>
              <a:gs pos="0">
                <a:srgbClr val="FF9900"/>
              </a:gs>
              <a:gs pos="100000">
                <a:srgbClr val="FF9900">
                  <a:gamma/>
                  <a:shade val="46275"/>
                  <a:invGamma/>
                </a:srgbClr>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Calibri" charset="0"/>
              <a:ea typeface="ＭＳ Ｐゴシック" charset="0"/>
            </a:endParaRPr>
          </a:p>
        </p:txBody>
      </p:sp>
      <p:sp>
        <p:nvSpPr>
          <p:cNvPr id="4337675" name="Rectangle 11"/>
          <p:cNvSpPr>
            <a:spLocks noChangeArrowheads="1"/>
          </p:cNvSpPr>
          <p:nvPr/>
        </p:nvSpPr>
        <p:spPr bwMode="auto">
          <a:xfrm>
            <a:off x="3133725" y="5059363"/>
            <a:ext cx="806450" cy="119062"/>
          </a:xfrm>
          <a:prstGeom prst="rect">
            <a:avLst/>
          </a:prstGeom>
          <a:gradFill rotWithShape="1">
            <a:gsLst>
              <a:gs pos="0">
                <a:srgbClr val="FFCC00"/>
              </a:gs>
              <a:gs pos="100000">
                <a:srgbClr val="FFCC00">
                  <a:gamma/>
                  <a:shade val="46275"/>
                  <a:invGamma/>
                </a:srgbClr>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Calibri" charset="0"/>
              <a:ea typeface="ＭＳ Ｐゴシック" charset="0"/>
            </a:endParaRPr>
          </a:p>
        </p:txBody>
      </p:sp>
      <p:pic>
        <p:nvPicPr>
          <p:cNvPr id="5138" name="Picture 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27563" y="1943100"/>
            <a:ext cx="4518025" cy="412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1F3D7A"/>
                  </a:outerShdw>
                </a:effectLst>
              </a14:hiddenEffects>
            </a:ext>
          </a:extLst>
        </p:spPr>
      </p:pic>
      <p:sp>
        <p:nvSpPr>
          <p:cNvPr id="4337673" name="Text Box 9"/>
          <p:cNvSpPr txBox="1">
            <a:spLocks noChangeArrowheads="1"/>
          </p:cNvSpPr>
          <p:nvPr/>
        </p:nvSpPr>
        <p:spPr bwMode="auto">
          <a:xfrm>
            <a:off x="6905625" y="2813050"/>
            <a:ext cx="2136775"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200" dirty="0">
                <a:solidFill>
                  <a:srgbClr val="000099"/>
                </a:solidFill>
                <a:latin typeface="Calibri" charset="0"/>
                <a:ea typeface="ＭＳ Ｐゴシック" charset="0"/>
              </a:rPr>
              <a:t>p-value &lt;0.001</a:t>
            </a:r>
          </a:p>
        </p:txBody>
      </p:sp>
      <p:cxnSp>
        <p:nvCxnSpPr>
          <p:cNvPr id="5140" name="Straight Connector 36"/>
          <p:cNvCxnSpPr>
            <a:cxnSpLocks noChangeShapeType="1"/>
          </p:cNvCxnSpPr>
          <p:nvPr/>
        </p:nvCxnSpPr>
        <p:spPr bwMode="auto">
          <a:xfrm>
            <a:off x="1404938" y="2381250"/>
            <a:ext cx="738187" cy="0"/>
          </a:xfrm>
          <a:prstGeom prst="line">
            <a:avLst/>
          </a:prstGeom>
          <a:noFill/>
          <a:ln w="22225" algn="ctr">
            <a:solidFill>
              <a:srgbClr val="4D4D4D"/>
            </a:solidFill>
            <a:round/>
            <a:headEnd/>
            <a:tailEnd/>
          </a:ln>
          <a:extLst>
            <a:ext uri="{909E8E84-426E-40DD-AFC4-6F175D3DCCD1}">
              <a14:hiddenFill xmlns:a14="http://schemas.microsoft.com/office/drawing/2010/main">
                <a:noFill/>
              </a14:hiddenFill>
            </a:ext>
          </a:extLst>
        </p:spPr>
      </p:cxnSp>
      <p:sp>
        <p:nvSpPr>
          <p:cNvPr id="5141" name="TextBox 14"/>
          <p:cNvSpPr txBox="1">
            <a:spLocks noChangeArrowheads="1"/>
          </p:cNvSpPr>
          <p:nvPr/>
        </p:nvSpPr>
        <p:spPr bwMode="auto">
          <a:xfrm>
            <a:off x="6037263" y="1893888"/>
            <a:ext cx="6524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sz="1500" b="1">
                <a:solidFill>
                  <a:srgbClr val="003366"/>
                </a:solidFill>
              </a:rPr>
              <a:t>777</a:t>
            </a:r>
          </a:p>
        </p:txBody>
      </p:sp>
      <p:sp>
        <p:nvSpPr>
          <p:cNvPr id="5142" name="TextBox 46"/>
          <p:cNvSpPr txBox="1">
            <a:spLocks noChangeArrowheads="1"/>
          </p:cNvSpPr>
          <p:nvPr/>
        </p:nvSpPr>
        <p:spPr bwMode="auto">
          <a:xfrm>
            <a:off x="7916863" y="4649788"/>
            <a:ext cx="3508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sz="1500" b="1">
                <a:solidFill>
                  <a:srgbClr val="003366"/>
                </a:solidFill>
              </a:rPr>
              <a:t>8</a:t>
            </a:r>
          </a:p>
        </p:txBody>
      </p:sp>
      <p:sp>
        <p:nvSpPr>
          <p:cNvPr id="5143" name="Rounded Rectangle 15"/>
          <p:cNvSpPr>
            <a:spLocks noChangeArrowheads="1"/>
          </p:cNvSpPr>
          <p:nvPr/>
        </p:nvSpPr>
        <p:spPr bwMode="auto">
          <a:xfrm>
            <a:off x="1651000" y="2081213"/>
            <a:ext cx="190500" cy="161925"/>
          </a:xfrm>
          <a:prstGeom prst="roundRect">
            <a:avLst>
              <a:gd name="adj" fmla="val 16667"/>
            </a:avLst>
          </a:prstGeom>
          <a:solidFill>
            <a:schemeClr val="tx1"/>
          </a:solidFill>
          <a:ln w="28575" algn="ctr">
            <a:solidFill>
              <a:schemeClr val="tx1"/>
            </a:solidFill>
            <a:round/>
            <a:headEnd/>
            <a:tailEnd/>
          </a:ln>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5144" name="TextBox 47"/>
          <p:cNvSpPr txBox="1">
            <a:spLocks noChangeArrowheads="1"/>
          </p:cNvSpPr>
          <p:nvPr/>
        </p:nvSpPr>
        <p:spPr bwMode="auto">
          <a:xfrm>
            <a:off x="1570038" y="2008188"/>
            <a:ext cx="6524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sz="1500" b="1">
                <a:solidFill>
                  <a:srgbClr val="003366"/>
                </a:solidFill>
              </a:rPr>
              <a:t>76</a:t>
            </a:r>
          </a:p>
        </p:txBody>
      </p:sp>
      <p:sp>
        <p:nvSpPr>
          <p:cNvPr id="5145" name="Rectangle 2"/>
          <p:cNvSpPr>
            <a:spLocks noChangeArrowheads="1"/>
          </p:cNvSpPr>
          <p:nvPr/>
        </p:nvSpPr>
        <p:spPr bwMode="auto">
          <a:xfrm>
            <a:off x="5973763" y="5232400"/>
            <a:ext cx="715962" cy="292100"/>
          </a:xfrm>
          <a:prstGeom prst="rect">
            <a:avLst/>
          </a:prstGeom>
          <a:solidFill>
            <a:schemeClr val="tx1"/>
          </a:solidFill>
          <a:ln w="28575" algn="ctr">
            <a:solidFill>
              <a:schemeClr val="tx1"/>
            </a:solidFill>
            <a:round/>
            <a:headEnd/>
            <a:tailEnd/>
          </a:ln>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5146" name="Rectangle 27"/>
          <p:cNvSpPr>
            <a:spLocks noChangeArrowheads="1"/>
          </p:cNvSpPr>
          <p:nvPr/>
        </p:nvSpPr>
        <p:spPr bwMode="auto">
          <a:xfrm>
            <a:off x="7613650" y="5260975"/>
            <a:ext cx="715963" cy="292100"/>
          </a:xfrm>
          <a:prstGeom prst="rect">
            <a:avLst/>
          </a:prstGeom>
          <a:solidFill>
            <a:schemeClr val="tx1"/>
          </a:solidFill>
          <a:ln w="28575" algn="ctr">
            <a:solidFill>
              <a:schemeClr val="tx1"/>
            </a:solidFill>
            <a:round/>
            <a:headEnd/>
            <a:tailEnd/>
          </a:ln>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29" name="Text Box 14"/>
          <p:cNvSpPr txBox="1">
            <a:spLocks noChangeArrowheads="1"/>
          </p:cNvSpPr>
          <p:nvPr/>
        </p:nvSpPr>
        <p:spPr bwMode="auto">
          <a:xfrm>
            <a:off x="6003925" y="5157788"/>
            <a:ext cx="688975" cy="33813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1" dirty="0">
                <a:solidFill>
                  <a:srgbClr val="000000"/>
                </a:solidFill>
                <a:latin typeface="Calibri" charset="0"/>
                <a:ea typeface="ＭＳ Ｐゴシック" charset="0"/>
              </a:rPr>
              <a:t>No</a:t>
            </a:r>
          </a:p>
        </p:txBody>
      </p:sp>
      <p:sp>
        <p:nvSpPr>
          <p:cNvPr id="30" name="Text Box 14"/>
          <p:cNvSpPr txBox="1">
            <a:spLocks noChangeArrowheads="1"/>
          </p:cNvSpPr>
          <p:nvPr/>
        </p:nvSpPr>
        <p:spPr bwMode="auto">
          <a:xfrm>
            <a:off x="7824788" y="5159375"/>
            <a:ext cx="688975" cy="33813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1" dirty="0">
                <a:solidFill>
                  <a:srgbClr val="000000"/>
                </a:solidFill>
                <a:latin typeface="Calibri" charset="0"/>
                <a:ea typeface="ＭＳ Ｐゴシック" charset="0"/>
              </a:rPr>
              <a:t>Yes</a:t>
            </a:r>
          </a:p>
        </p:txBody>
      </p:sp>
    </p:spTree>
    <p:extLst>
      <p:ext uri="{BB962C8B-B14F-4D97-AF65-F5344CB8AC3E}">
        <p14:creationId xmlns:p14="http://schemas.microsoft.com/office/powerpoint/2010/main" val="1191266555"/>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219200" y="198438"/>
            <a:ext cx="7924800" cy="1143000"/>
          </a:xfrm>
        </p:spPr>
        <p:txBody>
          <a:bodyPr/>
          <a:lstStyle/>
          <a:p>
            <a:r>
              <a:rPr lang="en-US" altLang="en-US" sz="3200" b="1" dirty="0" smtClean="0">
                <a:solidFill>
                  <a:srgbClr val="FFFF00"/>
                </a:solidFill>
                <a:latin typeface="Calibri" pitchFamily="34" charset="0"/>
              </a:rPr>
              <a:t>Workers who did not wear gloves had higher </a:t>
            </a:r>
            <a:br>
              <a:rPr lang="en-US" altLang="en-US" sz="3200" b="1" dirty="0" smtClean="0">
                <a:solidFill>
                  <a:srgbClr val="FFFF00"/>
                </a:solidFill>
                <a:latin typeface="Calibri" pitchFamily="34" charset="0"/>
              </a:rPr>
            </a:br>
            <a:r>
              <a:rPr lang="en-US" altLang="en-US" sz="3200" b="1" dirty="0" smtClean="0">
                <a:solidFill>
                  <a:srgbClr val="FFFF00"/>
                </a:solidFill>
                <a:latin typeface="Calibri" pitchFamily="34" charset="0"/>
              </a:rPr>
              <a:t>urinary pesticide levels</a:t>
            </a:r>
          </a:p>
        </p:txBody>
      </p:sp>
      <p:sp>
        <p:nvSpPr>
          <p:cNvPr id="4338691" name="Rectangle 3"/>
          <p:cNvSpPr>
            <a:spLocks noChangeArrowheads="1"/>
          </p:cNvSpPr>
          <p:nvPr/>
        </p:nvSpPr>
        <p:spPr bwMode="auto">
          <a:xfrm>
            <a:off x="6019800" y="6448425"/>
            <a:ext cx="3516313" cy="369888"/>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eaLnBrk="0" hangingPunct="0">
              <a:defRPr/>
            </a:pPr>
            <a:r>
              <a:rPr lang="en-US" dirty="0">
                <a:solidFill>
                  <a:srgbClr val="FFFFFF"/>
                </a:solidFill>
                <a:ea typeface="ＭＳ Ｐゴシック" charset="0"/>
                <a:cs typeface="Calibri" pitchFamily="34" charset="0"/>
              </a:rPr>
              <a:t>Bradman </a:t>
            </a:r>
            <a:r>
              <a:rPr lang="en-US" i="1" dirty="0">
                <a:solidFill>
                  <a:srgbClr val="FFFFFF"/>
                </a:solidFill>
                <a:ea typeface="ＭＳ Ｐゴシック" charset="0"/>
                <a:cs typeface="Calibri" pitchFamily="34" charset="0"/>
              </a:rPr>
              <a:t>et al</a:t>
            </a:r>
            <a:r>
              <a:rPr lang="en-US" dirty="0">
                <a:solidFill>
                  <a:srgbClr val="FFFFFF"/>
                </a:solidFill>
                <a:ea typeface="ＭＳ Ｐゴシック" charset="0"/>
                <a:cs typeface="Calibri" pitchFamily="34" charset="0"/>
              </a:rPr>
              <a:t>., JESEE 2009</a:t>
            </a:r>
          </a:p>
        </p:txBody>
      </p:sp>
      <p:graphicFrame>
        <p:nvGraphicFramePr>
          <p:cNvPr id="6148" name="Object 4"/>
          <p:cNvGraphicFramePr>
            <a:graphicFrameLocks noChangeAspect="1"/>
          </p:cNvGraphicFramePr>
          <p:nvPr/>
        </p:nvGraphicFramePr>
        <p:xfrm>
          <a:off x="76200" y="76200"/>
          <a:ext cx="1219200" cy="944563"/>
        </p:xfrm>
        <a:graphic>
          <a:graphicData uri="http://schemas.openxmlformats.org/presentationml/2006/ole">
            <mc:AlternateContent xmlns:mc="http://schemas.openxmlformats.org/markup-compatibility/2006">
              <mc:Choice xmlns:v="urn:schemas-microsoft-com:vml" Requires="v">
                <p:oleObj spid="_x0000_s2068" name="Photo Editor Photo" r:id="rId4" imgW="2580952" imgH="2000000" progId="MSPhotoEd.3">
                  <p:embed/>
                </p:oleObj>
              </mc:Choice>
              <mc:Fallback>
                <p:oleObj name="Photo Editor Photo" r:id="rId4" imgW="2580952" imgH="2000000"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76200"/>
                        <a:ext cx="1219200"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338693" name="Line 5"/>
          <p:cNvSpPr>
            <a:spLocks noChangeShapeType="1"/>
          </p:cNvSpPr>
          <p:nvPr/>
        </p:nvSpPr>
        <p:spPr bwMode="auto">
          <a:xfrm>
            <a:off x="228600" y="1600200"/>
            <a:ext cx="84582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FFFFFF"/>
              </a:solidFill>
              <a:latin typeface="Calibri" charset="0"/>
              <a:ea typeface="ＭＳ Ｐゴシック" charset="0"/>
            </a:endParaRPr>
          </a:p>
        </p:txBody>
      </p:sp>
      <p:grpSp>
        <p:nvGrpSpPr>
          <p:cNvPr id="6150" name="Group 7"/>
          <p:cNvGrpSpPr>
            <a:grpSpLocks/>
          </p:cNvGrpSpPr>
          <p:nvPr/>
        </p:nvGrpSpPr>
        <p:grpSpPr bwMode="auto">
          <a:xfrm>
            <a:off x="950913" y="2022475"/>
            <a:ext cx="7443787" cy="3962401"/>
            <a:chOff x="366" y="1351"/>
            <a:chExt cx="4689" cy="2496"/>
          </a:xfrm>
        </p:grpSpPr>
        <p:sp>
          <p:nvSpPr>
            <p:cNvPr id="6151" name="Rectangle 8"/>
            <p:cNvSpPr>
              <a:spLocks noChangeArrowheads="1"/>
            </p:cNvSpPr>
            <p:nvPr/>
          </p:nvSpPr>
          <p:spPr bwMode="auto">
            <a:xfrm>
              <a:off x="366" y="1351"/>
              <a:ext cx="4689" cy="2395"/>
            </a:xfrm>
            <a:prstGeom prst="rect">
              <a:avLst/>
            </a:prstGeom>
            <a:solidFill>
              <a:srgbClr val="FFFFFF"/>
            </a:solidFill>
            <a:ln w="0">
              <a:solidFill>
                <a:srgbClr val="000000"/>
              </a:solidFill>
              <a:miter lim="800000"/>
              <a:headEnd/>
              <a:tailEnd/>
            </a:ln>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endParaRPr lang="en-US" altLang="en-US">
                <a:solidFill>
                  <a:srgbClr val="FFFFFF"/>
                </a:solidFill>
              </a:endParaRPr>
            </a:p>
          </p:txBody>
        </p:sp>
        <p:sp>
          <p:nvSpPr>
            <p:cNvPr id="6152" name="Rectangle 9"/>
            <p:cNvSpPr>
              <a:spLocks noChangeArrowheads="1"/>
            </p:cNvSpPr>
            <p:nvPr/>
          </p:nvSpPr>
          <p:spPr bwMode="auto">
            <a:xfrm>
              <a:off x="876" y="1510"/>
              <a:ext cx="4110" cy="188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endParaRPr lang="en-US" altLang="en-US">
                <a:solidFill>
                  <a:srgbClr val="FFFFFF"/>
                </a:solidFill>
              </a:endParaRPr>
            </a:p>
          </p:txBody>
        </p:sp>
        <p:sp>
          <p:nvSpPr>
            <p:cNvPr id="6153" name="Line 10"/>
            <p:cNvSpPr>
              <a:spLocks noChangeShapeType="1"/>
            </p:cNvSpPr>
            <p:nvPr/>
          </p:nvSpPr>
          <p:spPr bwMode="auto">
            <a:xfrm>
              <a:off x="876" y="3125"/>
              <a:ext cx="41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a typeface="MS PGothic" pitchFamily="34" charset="-128"/>
              </a:endParaRPr>
            </a:p>
          </p:txBody>
        </p:sp>
        <p:sp>
          <p:nvSpPr>
            <p:cNvPr id="6154" name="Line 11"/>
            <p:cNvSpPr>
              <a:spLocks noChangeShapeType="1"/>
            </p:cNvSpPr>
            <p:nvPr/>
          </p:nvSpPr>
          <p:spPr bwMode="auto">
            <a:xfrm>
              <a:off x="876" y="2855"/>
              <a:ext cx="41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a typeface="MS PGothic" pitchFamily="34" charset="-128"/>
              </a:endParaRPr>
            </a:p>
          </p:txBody>
        </p:sp>
        <p:sp>
          <p:nvSpPr>
            <p:cNvPr id="6155" name="Line 12"/>
            <p:cNvSpPr>
              <a:spLocks noChangeShapeType="1"/>
            </p:cNvSpPr>
            <p:nvPr/>
          </p:nvSpPr>
          <p:spPr bwMode="auto">
            <a:xfrm>
              <a:off x="876" y="2585"/>
              <a:ext cx="41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a typeface="MS PGothic" pitchFamily="34" charset="-128"/>
              </a:endParaRPr>
            </a:p>
          </p:txBody>
        </p:sp>
        <p:sp>
          <p:nvSpPr>
            <p:cNvPr id="6156" name="Line 13"/>
            <p:cNvSpPr>
              <a:spLocks noChangeShapeType="1"/>
            </p:cNvSpPr>
            <p:nvPr/>
          </p:nvSpPr>
          <p:spPr bwMode="auto">
            <a:xfrm>
              <a:off x="876" y="2321"/>
              <a:ext cx="41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a typeface="MS PGothic" pitchFamily="34" charset="-128"/>
              </a:endParaRPr>
            </a:p>
          </p:txBody>
        </p:sp>
        <p:sp>
          <p:nvSpPr>
            <p:cNvPr id="6157" name="Line 14"/>
            <p:cNvSpPr>
              <a:spLocks noChangeShapeType="1"/>
            </p:cNvSpPr>
            <p:nvPr/>
          </p:nvSpPr>
          <p:spPr bwMode="auto">
            <a:xfrm>
              <a:off x="876" y="2051"/>
              <a:ext cx="41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a typeface="MS PGothic" pitchFamily="34" charset="-128"/>
              </a:endParaRPr>
            </a:p>
          </p:txBody>
        </p:sp>
        <p:sp>
          <p:nvSpPr>
            <p:cNvPr id="6158" name="Line 15"/>
            <p:cNvSpPr>
              <a:spLocks noChangeShapeType="1"/>
            </p:cNvSpPr>
            <p:nvPr/>
          </p:nvSpPr>
          <p:spPr bwMode="auto">
            <a:xfrm>
              <a:off x="876" y="1780"/>
              <a:ext cx="41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a typeface="MS PGothic" pitchFamily="34" charset="-128"/>
              </a:endParaRPr>
            </a:p>
          </p:txBody>
        </p:sp>
        <p:sp>
          <p:nvSpPr>
            <p:cNvPr id="6159" name="Line 16"/>
            <p:cNvSpPr>
              <a:spLocks noChangeShapeType="1"/>
            </p:cNvSpPr>
            <p:nvPr/>
          </p:nvSpPr>
          <p:spPr bwMode="auto">
            <a:xfrm>
              <a:off x="876" y="1510"/>
              <a:ext cx="41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a typeface="MS PGothic" pitchFamily="34" charset="-128"/>
              </a:endParaRPr>
            </a:p>
          </p:txBody>
        </p:sp>
        <p:sp>
          <p:nvSpPr>
            <p:cNvPr id="6160" name="Rectangle 17"/>
            <p:cNvSpPr>
              <a:spLocks noChangeArrowheads="1"/>
            </p:cNvSpPr>
            <p:nvPr/>
          </p:nvSpPr>
          <p:spPr bwMode="auto">
            <a:xfrm>
              <a:off x="876" y="1510"/>
              <a:ext cx="4110" cy="1885"/>
            </a:xfrm>
            <a:prstGeom prst="rect">
              <a:avLst/>
            </a:prstGeom>
            <a:noFill/>
            <a:ln w="12700">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endParaRPr lang="en-US" altLang="en-US">
                <a:solidFill>
                  <a:srgbClr val="FFFFFF"/>
                </a:solidFill>
              </a:endParaRPr>
            </a:p>
          </p:txBody>
        </p:sp>
        <p:sp>
          <p:nvSpPr>
            <p:cNvPr id="6161" name="Rectangle 18"/>
            <p:cNvSpPr>
              <a:spLocks noChangeArrowheads="1"/>
            </p:cNvSpPr>
            <p:nvPr/>
          </p:nvSpPr>
          <p:spPr bwMode="auto">
            <a:xfrm>
              <a:off x="1625" y="2791"/>
              <a:ext cx="394" cy="604"/>
            </a:xfrm>
            <a:prstGeom prst="rect">
              <a:avLst/>
            </a:prstGeom>
            <a:solidFill>
              <a:srgbClr val="FFFF99"/>
            </a:solidFill>
            <a:ln w="12700">
              <a:solidFill>
                <a:srgbClr val="000000"/>
              </a:solidFill>
              <a:miter lim="800000"/>
              <a:headEnd/>
              <a:tailEnd/>
            </a:ln>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endParaRPr lang="en-US" altLang="en-US">
                <a:solidFill>
                  <a:srgbClr val="FFFFFF"/>
                </a:solidFill>
              </a:endParaRPr>
            </a:p>
          </p:txBody>
        </p:sp>
        <p:sp>
          <p:nvSpPr>
            <p:cNvPr id="6163" name="Rectangle 20"/>
            <p:cNvSpPr>
              <a:spLocks noChangeArrowheads="1"/>
            </p:cNvSpPr>
            <p:nvPr/>
          </p:nvSpPr>
          <p:spPr bwMode="auto">
            <a:xfrm>
              <a:off x="2019" y="1631"/>
              <a:ext cx="394" cy="1764"/>
            </a:xfrm>
            <a:prstGeom prst="rect">
              <a:avLst/>
            </a:prstGeom>
            <a:solidFill>
              <a:srgbClr val="FF9900"/>
            </a:solidFill>
            <a:ln w="12700">
              <a:solidFill>
                <a:srgbClr val="000000"/>
              </a:solidFill>
              <a:miter lim="800000"/>
              <a:headEnd/>
              <a:tailEnd/>
            </a:ln>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endParaRPr lang="en-US" altLang="en-US">
                <a:solidFill>
                  <a:srgbClr val="FFFFFF"/>
                </a:solidFill>
              </a:endParaRPr>
            </a:p>
          </p:txBody>
        </p:sp>
        <p:sp>
          <p:nvSpPr>
            <p:cNvPr id="6165" name="Line 22"/>
            <p:cNvSpPr>
              <a:spLocks noChangeShapeType="1"/>
            </p:cNvSpPr>
            <p:nvPr/>
          </p:nvSpPr>
          <p:spPr bwMode="auto">
            <a:xfrm>
              <a:off x="876" y="1510"/>
              <a:ext cx="1" cy="188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a typeface="MS PGothic" pitchFamily="34" charset="-128"/>
              </a:endParaRPr>
            </a:p>
          </p:txBody>
        </p:sp>
        <p:sp>
          <p:nvSpPr>
            <p:cNvPr id="6166" name="Line 23"/>
            <p:cNvSpPr>
              <a:spLocks noChangeShapeType="1"/>
            </p:cNvSpPr>
            <p:nvPr/>
          </p:nvSpPr>
          <p:spPr bwMode="auto">
            <a:xfrm>
              <a:off x="845" y="3395"/>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a typeface="MS PGothic" pitchFamily="34" charset="-128"/>
              </a:endParaRPr>
            </a:p>
          </p:txBody>
        </p:sp>
        <p:sp>
          <p:nvSpPr>
            <p:cNvPr id="6167" name="Line 24"/>
            <p:cNvSpPr>
              <a:spLocks noChangeShapeType="1"/>
            </p:cNvSpPr>
            <p:nvPr/>
          </p:nvSpPr>
          <p:spPr bwMode="auto">
            <a:xfrm>
              <a:off x="845" y="3125"/>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a typeface="MS PGothic" pitchFamily="34" charset="-128"/>
              </a:endParaRPr>
            </a:p>
          </p:txBody>
        </p:sp>
        <p:sp>
          <p:nvSpPr>
            <p:cNvPr id="6168" name="Line 25"/>
            <p:cNvSpPr>
              <a:spLocks noChangeShapeType="1"/>
            </p:cNvSpPr>
            <p:nvPr/>
          </p:nvSpPr>
          <p:spPr bwMode="auto">
            <a:xfrm>
              <a:off x="845" y="2855"/>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a typeface="MS PGothic" pitchFamily="34" charset="-128"/>
              </a:endParaRPr>
            </a:p>
          </p:txBody>
        </p:sp>
        <p:sp>
          <p:nvSpPr>
            <p:cNvPr id="6169" name="Line 26"/>
            <p:cNvSpPr>
              <a:spLocks noChangeShapeType="1"/>
            </p:cNvSpPr>
            <p:nvPr/>
          </p:nvSpPr>
          <p:spPr bwMode="auto">
            <a:xfrm>
              <a:off x="845" y="2585"/>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a typeface="MS PGothic" pitchFamily="34" charset="-128"/>
              </a:endParaRPr>
            </a:p>
          </p:txBody>
        </p:sp>
        <p:sp>
          <p:nvSpPr>
            <p:cNvPr id="6170" name="Line 27"/>
            <p:cNvSpPr>
              <a:spLocks noChangeShapeType="1"/>
            </p:cNvSpPr>
            <p:nvPr/>
          </p:nvSpPr>
          <p:spPr bwMode="auto">
            <a:xfrm>
              <a:off x="845" y="2321"/>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a typeface="MS PGothic" pitchFamily="34" charset="-128"/>
              </a:endParaRPr>
            </a:p>
          </p:txBody>
        </p:sp>
        <p:sp>
          <p:nvSpPr>
            <p:cNvPr id="6171" name="Line 28"/>
            <p:cNvSpPr>
              <a:spLocks noChangeShapeType="1"/>
            </p:cNvSpPr>
            <p:nvPr/>
          </p:nvSpPr>
          <p:spPr bwMode="auto">
            <a:xfrm>
              <a:off x="845" y="2051"/>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a typeface="MS PGothic" pitchFamily="34" charset="-128"/>
              </a:endParaRPr>
            </a:p>
          </p:txBody>
        </p:sp>
        <p:sp>
          <p:nvSpPr>
            <p:cNvPr id="6172" name="Line 29"/>
            <p:cNvSpPr>
              <a:spLocks noChangeShapeType="1"/>
            </p:cNvSpPr>
            <p:nvPr/>
          </p:nvSpPr>
          <p:spPr bwMode="auto">
            <a:xfrm>
              <a:off x="845" y="1780"/>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a typeface="MS PGothic" pitchFamily="34" charset="-128"/>
              </a:endParaRPr>
            </a:p>
          </p:txBody>
        </p:sp>
        <p:sp>
          <p:nvSpPr>
            <p:cNvPr id="6173" name="Line 30"/>
            <p:cNvSpPr>
              <a:spLocks noChangeShapeType="1"/>
            </p:cNvSpPr>
            <p:nvPr/>
          </p:nvSpPr>
          <p:spPr bwMode="auto">
            <a:xfrm>
              <a:off x="845" y="1510"/>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a typeface="MS PGothic" pitchFamily="34" charset="-128"/>
              </a:endParaRPr>
            </a:p>
          </p:txBody>
        </p:sp>
        <p:sp>
          <p:nvSpPr>
            <p:cNvPr id="6174" name="Line 31"/>
            <p:cNvSpPr>
              <a:spLocks noChangeShapeType="1"/>
            </p:cNvSpPr>
            <p:nvPr/>
          </p:nvSpPr>
          <p:spPr bwMode="auto">
            <a:xfrm>
              <a:off x="876" y="3395"/>
              <a:ext cx="41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a typeface="MS PGothic" pitchFamily="34" charset="-128"/>
              </a:endParaRPr>
            </a:p>
          </p:txBody>
        </p:sp>
        <p:sp>
          <p:nvSpPr>
            <p:cNvPr id="6175" name="Line 32"/>
            <p:cNvSpPr>
              <a:spLocks noChangeShapeType="1"/>
            </p:cNvSpPr>
            <p:nvPr/>
          </p:nvSpPr>
          <p:spPr bwMode="auto">
            <a:xfrm flipV="1">
              <a:off x="876" y="3395"/>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a typeface="MS PGothic" pitchFamily="34" charset="-128"/>
              </a:endParaRPr>
            </a:p>
          </p:txBody>
        </p:sp>
        <p:sp>
          <p:nvSpPr>
            <p:cNvPr id="4338721" name="Rectangle 33"/>
            <p:cNvSpPr>
              <a:spLocks noChangeArrowheads="1"/>
            </p:cNvSpPr>
            <p:nvPr/>
          </p:nvSpPr>
          <p:spPr bwMode="auto">
            <a:xfrm>
              <a:off x="744" y="3339"/>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sz="1300" b="1">
                  <a:solidFill>
                    <a:srgbClr val="000000"/>
                  </a:solidFill>
                  <a:latin typeface="Arial" charset="0"/>
                  <a:ea typeface="ＭＳ Ｐゴシック" charset="0"/>
                </a:rPr>
                <a:t>0</a:t>
              </a:r>
              <a:endParaRPr lang="en-US" sz="2800" b="1">
                <a:solidFill>
                  <a:srgbClr val="000000"/>
                </a:solidFill>
                <a:effectLst>
                  <a:outerShdw blurRad="38100" dist="38100" dir="2700000" algn="tl">
                    <a:srgbClr val="FFFFFF"/>
                  </a:outerShdw>
                </a:effectLst>
                <a:latin typeface="Arial" charset="0"/>
                <a:ea typeface="ＭＳ Ｐゴシック" charset="0"/>
              </a:endParaRPr>
            </a:p>
          </p:txBody>
        </p:sp>
        <p:sp>
          <p:nvSpPr>
            <p:cNvPr id="4338722" name="Rectangle 34"/>
            <p:cNvSpPr>
              <a:spLocks noChangeArrowheads="1"/>
            </p:cNvSpPr>
            <p:nvPr/>
          </p:nvSpPr>
          <p:spPr bwMode="auto">
            <a:xfrm>
              <a:off x="691" y="3069"/>
              <a:ext cx="11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sz="1300" b="1">
                  <a:solidFill>
                    <a:srgbClr val="000000"/>
                  </a:solidFill>
                  <a:latin typeface="Arial" charset="0"/>
                  <a:ea typeface="ＭＳ Ｐゴシック" charset="0"/>
                </a:rPr>
                <a:t>20</a:t>
              </a:r>
              <a:endParaRPr lang="en-US" sz="2800" b="1">
                <a:solidFill>
                  <a:srgbClr val="000000"/>
                </a:solidFill>
                <a:effectLst>
                  <a:outerShdw blurRad="38100" dist="38100" dir="2700000" algn="tl">
                    <a:srgbClr val="FFFFFF"/>
                  </a:outerShdw>
                </a:effectLst>
                <a:latin typeface="Arial" charset="0"/>
                <a:ea typeface="ＭＳ Ｐゴシック" charset="0"/>
              </a:endParaRPr>
            </a:p>
          </p:txBody>
        </p:sp>
        <p:sp>
          <p:nvSpPr>
            <p:cNvPr id="4338723" name="Rectangle 35"/>
            <p:cNvSpPr>
              <a:spLocks noChangeArrowheads="1"/>
            </p:cNvSpPr>
            <p:nvPr/>
          </p:nvSpPr>
          <p:spPr bwMode="auto">
            <a:xfrm>
              <a:off x="691" y="2798"/>
              <a:ext cx="11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sz="1300" b="1">
                  <a:solidFill>
                    <a:srgbClr val="000000"/>
                  </a:solidFill>
                  <a:latin typeface="Arial" charset="0"/>
                  <a:ea typeface="ＭＳ Ｐゴシック" charset="0"/>
                </a:rPr>
                <a:t>40</a:t>
              </a:r>
              <a:endParaRPr lang="en-US" sz="2800" b="1">
                <a:solidFill>
                  <a:srgbClr val="000000"/>
                </a:solidFill>
                <a:effectLst>
                  <a:outerShdw blurRad="38100" dist="38100" dir="2700000" algn="tl">
                    <a:srgbClr val="FFFFFF"/>
                  </a:outerShdw>
                </a:effectLst>
                <a:latin typeface="Arial" charset="0"/>
                <a:ea typeface="ＭＳ Ｐゴシック" charset="0"/>
              </a:endParaRPr>
            </a:p>
          </p:txBody>
        </p:sp>
        <p:sp>
          <p:nvSpPr>
            <p:cNvPr id="4338724" name="Rectangle 36"/>
            <p:cNvSpPr>
              <a:spLocks noChangeArrowheads="1"/>
            </p:cNvSpPr>
            <p:nvPr/>
          </p:nvSpPr>
          <p:spPr bwMode="auto">
            <a:xfrm>
              <a:off x="691" y="2527"/>
              <a:ext cx="11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sz="1300" b="1">
                  <a:solidFill>
                    <a:srgbClr val="000000"/>
                  </a:solidFill>
                  <a:latin typeface="Arial" charset="0"/>
                  <a:ea typeface="ＭＳ Ｐゴシック" charset="0"/>
                </a:rPr>
                <a:t>60</a:t>
              </a:r>
              <a:endParaRPr lang="en-US" sz="2800" b="1">
                <a:solidFill>
                  <a:srgbClr val="000000"/>
                </a:solidFill>
                <a:effectLst>
                  <a:outerShdw blurRad="38100" dist="38100" dir="2700000" algn="tl">
                    <a:srgbClr val="FFFFFF"/>
                  </a:outerShdw>
                </a:effectLst>
                <a:latin typeface="Arial" charset="0"/>
                <a:ea typeface="ＭＳ Ｐゴシック" charset="0"/>
              </a:endParaRPr>
            </a:p>
          </p:txBody>
        </p:sp>
        <p:sp>
          <p:nvSpPr>
            <p:cNvPr id="4338725" name="Rectangle 37"/>
            <p:cNvSpPr>
              <a:spLocks noChangeArrowheads="1"/>
            </p:cNvSpPr>
            <p:nvPr/>
          </p:nvSpPr>
          <p:spPr bwMode="auto">
            <a:xfrm>
              <a:off x="691" y="2264"/>
              <a:ext cx="11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sz="1300" b="1">
                  <a:solidFill>
                    <a:srgbClr val="000000"/>
                  </a:solidFill>
                  <a:latin typeface="Arial" charset="0"/>
                  <a:ea typeface="ＭＳ Ｐゴシック" charset="0"/>
                </a:rPr>
                <a:t>80</a:t>
              </a:r>
              <a:endParaRPr lang="en-US" sz="2800" b="1">
                <a:solidFill>
                  <a:srgbClr val="000000"/>
                </a:solidFill>
                <a:effectLst>
                  <a:outerShdw blurRad="38100" dist="38100" dir="2700000" algn="tl">
                    <a:srgbClr val="FFFFFF"/>
                  </a:outerShdw>
                </a:effectLst>
                <a:latin typeface="Arial" charset="0"/>
                <a:ea typeface="ＭＳ Ｐゴシック" charset="0"/>
              </a:endParaRPr>
            </a:p>
          </p:txBody>
        </p:sp>
        <p:sp>
          <p:nvSpPr>
            <p:cNvPr id="4338726" name="Rectangle 38"/>
            <p:cNvSpPr>
              <a:spLocks noChangeArrowheads="1"/>
            </p:cNvSpPr>
            <p:nvPr/>
          </p:nvSpPr>
          <p:spPr bwMode="auto">
            <a:xfrm>
              <a:off x="635" y="1994"/>
              <a:ext cx="17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sz="1300" b="1">
                  <a:solidFill>
                    <a:srgbClr val="000000"/>
                  </a:solidFill>
                  <a:latin typeface="Arial" charset="0"/>
                  <a:ea typeface="ＭＳ Ｐゴシック" charset="0"/>
                </a:rPr>
                <a:t>100</a:t>
              </a:r>
              <a:endParaRPr lang="en-US" sz="2800" b="1">
                <a:solidFill>
                  <a:srgbClr val="000000"/>
                </a:solidFill>
                <a:effectLst>
                  <a:outerShdw blurRad="38100" dist="38100" dir="2700000" algn="tl">
                    <a:srgbClr val="FFFFFF"/>
                  </a:outerShdw>
                </a:effectLst>
                <a:latin typeface="Arial" charset="0"/>
                <a:ea typeface="ＭＳ Ｐゴシック" charset="0"/>
              </a:endParaRPr>
            </a:p>
          </p:txBody>
        </p:sp>
        <p:sp>
          <p:nvSpPr>
            <p:cNvPr id="4338727" name="Rectangle 39"/>
            <p:cNvSpPr>
              <a:spLocks noChangeArrowheads="1"/>
            </p:cNvSpPr>
            <p:nvPr/>
          </p:nvSpPr>
          <p:spPr bwMode="auto">
            <a:xfrm>
              <a:off x="635" y="1723"/>
              <a:ext cx="17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sz="1300" b="1">
                  <a:solidFill>
                    <a:srgbClr val="000000"/>
                  </a:solidFill>
                  <a:latin typeface="Arial" charset="0"/>
                  <a:ea typeface="ＭＳ Ｐゴシック" charset="0"/>
                </a:rPr>
                <a:t>120</a:t>
              </a:r>
              <a:endParaRPr lang="en-US" sz="2800" b="1">
                <a:solidFill>
                  <a:srgbClr val="000000"/>
                </a:solidFill>
                <a:effectLst>
                  <a:outerShdw blurRad="38100" dist="38100" dir="2700000" algn="tl">
                    <a:srgbClr val="FFFFFF"/>
                  </a:outerShdw>
                </a:effectLst>
                <a:latin typeface="Arial" charset="0"/>
                <a:ea typeface="ＭＳ Ｐゴシック" charset="0"/>
              </a:endParaRPr>
            </a:p>
          </p:txBody>
        </p:sp>
        <p:sp>
          <p:nvSpPr>
            <p:cNvPr id="4338728" name="Rectangle 40"/>
            <p:cNvSpPr>
              <a:spLocks noChangeArrowheads="1"/>
            </p:cNvSpPr>
            <p:nvPr/>
          </p:nvSpPr>
          <p:spPr bwMode="auto">
            <a:xfrm>
              <a:off x="635" y="1452"/>
              <a:ext cx="17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sz="1300" b="1">
                  <a:solidFill>
                    <a:srgbClr val="000000"/>
                  </a:solidFill>
                  <a:latin typeface="Arial" charset="0"/>
                  <a:ea typeface="ＭＳ Ｐゴシック" charset="0"/>
                </a:rPr>
                <a:t>140</a:t>
              </a:r>
              <a:endParaRPr lang="en-US" sz="2800" b="1">
                <a:solidFill>
                  <a:srgbClr val="000000"/>
                </a:solidFill>
                <a:effectLst>
                  <a:outerShdw blurRad="38100" dist="38100" dir="2700000" algn="tl">
                    <a:srgbClr val="FFFFFF"/>
                  </a:outerShdw>
                </a:effectLst>
                <a:latin typeface="Arial" charset="0"/>
                <a:ea typeface="ＭＳ Ｐゴシック" charset="0"/>
              </a:endParaRPr>
            </a:p>
          </p:txBody>
        </p:sp>
        <p:sp>
          <p:nvSpPr>
            <p:cNvPr id="4338729" name="Rectangle 41"/>
            <p:cNvSpPr>
              <a:spLocks noChangeArrowheads="1"/>
            </p:cNvSpPr>
            <p:nvPr/>
          </p:nvSpPr>
          <p:spPr bwMode="auto">
            <a:xfrm>
              <a:off x="1750" y="3576"/>
              <a:ext cx="70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sz="1300" b="1">
                  <a:solidFill>
                    <a:srgbClr val="000000"/>
                  </a:solidFill>
                  <a:latin typeface="Arial" charset="0"/>
                  <a:ea typeface="ＭＳ Ｐゴシック" charset="0"/>
                </a:rPr>
                <a:t>Wore Gloves?</a:t>
              </a:r>
              <a:endParaRPr lang="en-US" sz="2800" b="1">
                <a:solidFill>
                  <a:srgbClr val="000000"/>
                </a:solidFill>
                <a:effectLst>
                  <a:outerShdw blurRad="38100" dist="38100" dir="2700000" algn="tl">
                    <a:srgbClr val="FFFFFF"/>
                  </a:outerShdw>
                </a:effectLst>
                <a:latin typeface="Arial" charset="0"/>
                <a:ea typeface="ＭＳ Ｐゴシック" charset="0"/>
              </a:endParaRPr>
            </a:p>
          </p:txBody>
        </p:sp>
        <p:sp>
          <p:nvSpPr>
            <p:cNvPr id="4338730" name="Rectangle 42"/>
            <p:cNvSpPr>
              <a:spLocks noChangeArrowheads="1"/>
            </p:cNvSpPr>
            <p:nvPr/>
          </p:nvSpPr>
          <p:spPr bwMode="auto">
            <a:xfrm>
              <a:off x="3357" y="3576"/>
              <a:ext cx="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en-US" sz="2800" b="1" dirty="0">
                <a:solidFill>
                  <a:srgbClr val="000000"/>
                </a:solidFill>
                <a:effectLst>
                  <a:outerShdw blurRad="38100" dist="38100" dir="2700000" algn="tl">
                    <a:srgbClr val="FFFFFF"/>
                  </a:outerShdw>
                </a:effectLst>
                <a:latin typeface="Arial" charset="0"/>
                <a:ea typeface="ＭＳ Ｐゴシック" charset="0"/>
              </a:endParaRPr>
            </a:p>
          </p:txBody>
        </p:sp>
        <p:sp>
          <p:nvSpPr>
            <p:cNvPr id="4338731" name="Rectangle 43"/>
            <p:cNvSpPr>
              <a:spLocks noChangeArrowheads="1"/>
            </p:cNvSpPr>
            <p:nvPr/>
          </p:nvSpPr>
          <p:spPr bwMode="auto">
            <a:xfrm rot="16200000">
              <a:off x="-200" y="2371"/>
              <a:ext cx="147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sz="1300" b="1">
                  <a:solidFill>
                    <a:srgbClr val="000000"/>
                  </a:solidFill>
                  <a:latin typeface="Arial" pitchFamily="34" charset="0"/>
                </a:rPr>
                <a:t>Median MDA (</a:t>
              </a:r>
              <a:r>
                <a:rPr lang="el-GR" altLang="en-US" sz="1300" b="1">
                  <a:solidFill>
                    <a:srgbClr val="000000"/>
                  </a:solidFill>
                  <a:latin typeface="Arial" pitchFamily="34" charset="0"/>
                </a:rPr>
                <a:t>μ</a:t>
              </a:r>
              <a:r>
                <a:rPr lang="en-US" altLang="en-US" sz="1300" b="1">
                  <a:solidFill>
                    <a:srgbClr val="000000"/>
                  </a:solidFill>
                  <a:latin typeface="Arial" pitchFamily="34" charset="0"/>
                </a:rPr>
                <a:t>g/g creatinine)</a:t>
              </a:r>
              <a:endParaRPr lang="en-US" altLang="en-US" sz="2800" b="1">
                <a:solidFill>
                  <a:srgbClr val="000000"/>
                </a:solidFill>
                <a:effectLst>
                  <a:outerShdw blurRad="38100" dist="38100" dir="2700000" algn="tl">
                    <a:srgbClr val="FFFFFF"/>
                  </a:outerShdw>
                </a:effectLst>
                <a:latin typeface="Arial" pitchFamily="34" charset="0"/>
              </a:endParaRPr>
            </a:p>
          </p:txBody>
        </p:sp>
        <p:sp>
          <p:nvSpPr>
            <p:cNvPr id="6187" name="Rectangle 44"/>
            <p:cNvSpPr>
              <a:spLocks noChangeArrowheads="1"/>
            </p:cNvSpPr>
            <p:nvPr/>
          </p:nvSpPr>
          <p:spPr bwMode="auto">
            <a:xfrm>
              <a:off x="366" y="1356"/>
              <a:ext cx="4689" cy="239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endParaRPr lang="en-US" altLang="en-US">
                <a:solidFill>
                  <a:srgbClr val="FFFFFF"/>
                </a:solidFill>
              </a:endParaRPr>
            </a:p>
          </p:txBody>
        </p:sp>
        <p:sp>
          <p:nvSpPr>
            <p:cNvPr id="4338733" name="Text Box 45"/>
            <p:cNvSpPr txBox="1">
              <a:spLocks noChangeArrowheads="1"/>
            </p:cNvSpPr>
            <p:nvPr/>
          </p:nvSpPr>
          <p:spPr bwMode="auto">
            <a:xfrm>
              <a:off x="1679" y="3416"/>
              <a:ext cx="28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b="1">
                  <a:solidFill>
                    <a:srgbClr val="000000"/>
                  </a:solidFill>
                  <a:latin typeface="Arial" charset="0"/>
                  <a:ea typeface="ＭＳ Ｐゴシック" charset="0"/>
                </a:rPr>
                <a:t>Yes</a:t>
              </a:r>
            </a:p>
          </p:txBody>
        </p:sp>
        <p:sp>
          <p:nvSpPr>
            <p:cNvPr id="4338734" name="Text Box 46"/>
            <p:cNvSpPr txBox="1">
              <a:spLocks noChangeArrowheads="1"/>
            </p:cNvSpPr>
            <p:nvPr/>
          </p:nvSpPr>
          <p:spPr bwMode="auto">
            <a:xfrm>
              <a:off x="2104" y="3419"/>
              <a:ext cx="24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b="1">
                  <a:solidFill>
                    <a:srgbClr val="000000"/>
                  </a:solidFill>
                  <a:latin typeface="Arial" charset="0"/>
                  <a:ea typeface="ＭＳ Ｐゴシック" charset="0"/>
                </a:rPr>
                <a:t>No</a:t>
              </a:r>
            </a:p>
          </p:txBody>
        </p:sp>
        <p:sp>
          <p:nvSpPr>
            <p:cNvPr id="4338735" name="Text Box 47"/>
            <p:cNvSpPr txBox="1">
              <a:spLocks noChangeArrowheads="1"/>
            </p:cNvSpPr>
            <p:nvPr/>
          </p:nvSpPr>
          <p:spPr bwMode="auto">
            <a:xfrm>
              <a:off x="3391" y="3416"/>
              <a:ext cx="116"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200" b="1" dirty="0">
                <a:solidFill>
                  <a:srgbClr val="000000"/>
                </a:solidFill>
                <a:latin typeface="Arial" charset="0"/>
                <a:ea typeface="ＭＳ Ｐゴシック" charset="0"/>
              </a:endParaRPr>
            </a:p>
          </p:txBody>
        </p:sp>
        <p:sp>
          <p:nvSpPr>
            <p:cNvPr id="4338736" name="Text Box 48"/>
            <p:cNvSpPr txBox="1">
              <a:spLocks noChangeArrowheads="1"/>
            </p:cNvSpPr>
            <p:nvPr/>
          </p:nvSpPr>
          <p:spPr bwMode="auto">
            <a:xfrm>
              <a:off x="3816" y="3419"/>
              <a:ext cx="116"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200" b="1" dirty="0">
                <a:solidFill>
                  <a:srgbClr val="000000"/>
                </a:solidFill>
                <a:latin typeface="Arial" charset="0"/>
                <a:ea typeface="ＭＳ Ｐゴシック" charset="0"/>
              </a:endParaRPr>
            </a:p>
          </p:txBody>
        </p:sp>
      </p:grpSp>
    </p:spTree>
    <p:extLst>
      <p:ext uri="{BB962C8B-B14F-4D97-AF65-F5344CB8AC3E}">
        <p14:creationId xmlns:p14="http://schemas.microsoft.com/office/powerpoint/2010/main" val="1061600334"/>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a:xfrm>
            <a:off x="1828800" y="304800"/>
            <a:ext cx="6172200" cy="1219200"/>
          </a:xfrm>
        </p:spPr>
        <p:txBody>
          <a:bodyPr/>
          <a:lstStyle/>
          <a:p>
            <a:pPr eaLnBrk="1" hangingPunct="1"/>
            <a:r>
              <a:rPr lang="en-US" altLang="en-US" sz="3600" b="1" smtClean="0">
                <a:solidFill>
                  <a:srgbClr val="000000"/>
                </a:solidFill>
              </a:rPr>
              <a:t>Sharing Research Findings with the Community</a:t>
            </a:r>
          </a:p>
        </p:txBody>
      </p:sp>
      <p:sp>
        <p:nvSpPr>
          <p:cNvPr id="4" name="Text Box 11"/>
          <p:cNvSpPr txBox="1">
            <a:spLocks noChangeArrowheads="1"/>
          </p:cNvSpPr>
          <p:nvPr/>
        </p:nvSpPr>
        <p:spPr bwMode="auto">
          <a:xfrm>
            <a:off x="1524000" y="6046788"/>
            <a:ext cx="72390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06" charset="-128"/>
              </a:defRPr>
            </a:lvl1pPr>
            <a:lvl2pPr marL="742950" indent="-285750" eaLnBrk="0" hangingPunct="0">
              <a:defRPr>
                <a:solidFill>
                  <a:schemeClr val="tx1"/>
                </a:solidFill>
                <a:latin typeface="Arial" charset="0"/>
                <a:ea typeface="ＭＳ Ｐゴシック" pitchFamily="-106" charset="-128"/>
              </a:defRPr>
            </a:lvl2pPr>
            <a:lvl3pPr marL="1143000" indent="-228600" eaLnBrk="0" hangingPunct="0">
              <a:defRPr>
                <a:solidFill>
                  <a:schemeClr val="tx1"/>
                </a:solidFill>
                <a:latin typeface="Arial" charset="0"/>
                <a:ea typeface="ＭＳ Ｐゴシック" pitchFamily="-106" charset="-128"/>
              </a:defRPr>
            </a:lvl3pPr>
            <a:lvl4pPr marL="1600200" indent="-228600" eaLnBrk="0" hangingPunct="0">
              <a:defRPr>
                <a:solidFill>
                  <a:schemeClr val="tx1"/>
                </a:solidFill>
                <a:latin typeface="Arial" charset="0"/>
                <a:ea typeface="ＭＳ Ｐゴシック" pitchFamily="-106" charset="-128"/>
              </a:defRPr>
            </a:lvl4pPr>
            <a:lvl5pPr marL="2057400" indent="-228600" eaLnBrk="0" hangingPunct="0">
              <a:defRPr>
                <a:solidFill>
                  <a:schemeClr val="tx1"/>
                </a:solidFill>
                <a:latin typeface="Arial" charset="0"/>
                <a:ea typeface="ＭＳ Ｐゴシック" pitchFamily="-106"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06"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06"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06"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06" charset="-128"/>
              </a:defRPr>
            </a:lvl9pPr>
          </a:lstStyle>
          <a:p>
            <a:pPr eaLnBrk="1" fontAlgn="auto" hangingPunct="1">
              <a:spcBef>
                <a:spcPct val="50000"/>
              </a:spcBef>
              <a:spcAft>
                <a:spcPts val="0"/>
              </a:spcAft>
              <a:buClr>
                <a:srgbClr val="FF3300"/>
              </a:buClr>
              <a:defRPr/>
            </a:pPr>
            <a:r>
              <a:rPr lang="en-US" sz="2200" dirty="0" smtClean="0">
                <a:solidFill>
                  <a:srgbClr val="000000"/>
                </a:solidFill>
                <a:latin typeface="Calibri"/>
              </a:rPr>
              <a:t>Recent study findings presented to participants</a:t>
            </a:r>
            <a:endParaRPr lang="en-US" sz="2200" dirty="0">
              <a:solidFill>
                <a:srgbClr val="000000"/>
              </a:solidFill>
              <a:latin typeface="Calibri"/>
            </a:endParaRPr>
          </a:p>
        </p:txBody>
      </p:sp>
      <p:pic>
        <p:nvPicPr>
          <p:cNvPr id="111620" name="Picture 2"/>
          <p:cNvPicPr>
            <a:picLocks noChangeAspect="1"/>
          </p:cNvPicPr>
          <p:nvPr/>
        </p:nvPicPr>
        <p:blipFill>
          <a:blip r:embed="rId3">
            <a:extLst>
              <a:ext uri="{28A0092B-C50C-407E-A947-70E740481C1C}">
                <a14:useLocalDpi xmlns:a14="http://schemas.microsoft.com/office/drawing/2010/main" val="0"/>
              </a:ext>
            </a:extLst>
          </a:blip>
          <a:srcRect l="3099" t="17834" r="-11832"/>
          <a:stretch>
            <a:fillRect/>
          </a:stretch>
        </p:blipFill>
        <p:spPr bwMode="auto">
          <a:xfrm>
            <a:off x="990600" y="1905000"/>
            <a:ext cx="7427913" cy="374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763365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2" name="Picture 2" descr="DSCF0315"/>
          <p:cNvPicPr>
            <a:picLocks noChangeAspect="1" noChangeArrowheads="1"/>
          </p:cNvPicPr>
          <p:nvPr/>
        </p:nvPicPr>
        <p:blipFill>
          <a:blip r:embed="rId3"/>
          <a:srcRect/>
          <a:stretch>
            <a:fillRect/>
          </a:stretch>
        </p:blipFill>
        <p:spPr bwMode="auto">
          <a:xfrm>
            <a:off x="1219200" y="1676400"/>
            <a:ext cx="6400800" cy="4524375"/>
          </a:xfrm>
          <a:prstGeom prst="rect">
            <a:avLst/>
          </a:prstGeom>
          <a:noFill/>
          <a:ln w="0" cap="flat" cmpd="sng" algn="ctr">
            <a:noFill/>
            <a:prstDash val="solid"/>
            <a:miter lim="800000"/>
            <a:headEnd type="none" w="med" len="med"/>
            <a:tailEnd type="none" w="med" len="med"/>
          </a:ln>
          <a:effectLst>
            <a:outerShdw blurRad="317500" dist="127000" dir="270000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13667" name="Rectangle 5"/>
          <p:cNvSpPr>
            <a:spLocks noChangeArrowheads="1"/>
          </p:cNvSpPr>
          <p:nvPr/>
        </p:nvSpPr>
        <p:spPr bwMode="auto">
          <a:xfrm>
            <a:off x="288925" y="1714500"/>
            <a:ext cx="8686800"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80000"/>
              </a:lnSpc>
              <a:buFontTx/>
              <a:buNone/>
            </a:pPr>
            <a:endParaRPr lang="en-US" altLang="en-US" sz="2000">
              <a:latin typeface="Times New Roman" pitchFamily="18" charset="0"/>
            </a:endParaRPr>
          </a:p>
        </p:txBody>
      </p:sp>
      <p:sp>
        <p:nvSpPr>
          <p:cNvPr id="113668" name="Rectangle 5"/>
          <p:cNvSpPr>
            <a:spLocks noChangeArrowheads="1"/>
          </p:cNvSpPr>
          <p:nvPr/>
        </p:nvSpPr>
        <p:spPr bwMode="auto">
          <a:xfrm>
            <a:off x="1524000" y="228600"/>
            <a:ext cx="6781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a:t>Prenatal Environmental Health Kiosk for Pregnant Women</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Line 6"/>
          <p:cNvSpPr>
            <a:spLocks noChangeShapeType="1"/>
          </p:cNvSpPr>
          <p:nvPr/>
        </p:nvSpPr>
        <p:spPr bwMode="auto">
          <a:xfrm>
            <a:off x="6781800" y="24384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691" name="Line 7"/>
          <p:cNvSpPr>
            <a:spLocks noChangeShapeType="1"/>
          </p:cNvSpPr>
          <p:nvPr/>
        </p:nvSpPr>
        <p:spPr bwMode="auto">
          <a:xfrm>
            <a:off x="6781800" y="24384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692" name="Text Box 13"/>
          <p:cNvSpPr txBox="1">
            <a:spLocks noChangeArrowheads="1"/>
          </p:cNvSpPr>
          <p:nvPr/>
        </p:nvSpPr>
        <p:spPr bwMode="auto">
          <a:xfrm>
            <a:off x="1676400" y="304800"/>
            <a:ext cx="6400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s-CO" altLang="en-US" b="1">
                <a:solidFill>
                  <a:srgbClr val="000000"/>
                </a:solidFill>
                <a:ea typeface="ＭＳ Ｐゴシック" pitchFamily="34" charset="-128"/>
                <a:cs typeface="Calibri" pitchFamily="34" charset="0"/>
              </a:rPr>
              <a:t>Puppet Shows to Teach Environmental Health to Children</a:t>
            </a:r>
          </a:p>
        </p:txBody>
      </p:sp>
      <p:pic>
        <p:nvPicPr>
          <p:cNvPr id="21509" name="Picture 15" descr="puppetshowfixed"/>
          <p:cNvPicPr>
            <a:picLocks noChangeAspect="1" noChangeArrowheads="1"/>
          </p:cNvPicPr>
          <p:nvPr/>
        </p:nvPicPr>
        <p:blipFill rotWithShape="1">
          <a:blip r:embed="rId3"/>
          <a:srcRect l="6627" t="20726" r="17001" b="4865"/>
          <a:stretch/>
        </p:blipFill>
        <p:spPr bwMode="auto">
          <a:xfrm>
            <a:off x="784225" y="1600200"/>
            <a:ext cx="6759575" cy="4937125"/>
          </a:xfrm>
          <a:prstGeom prst="rect">
            <a:avLst/>
          </a:prstGeom>
          <a:noFill/>
          <a:ln w="0" cap="flat" cmpd="sng" algn="ctr">
            <a:solidFill>
              <a:srgbClr val="CCECFF"/>
            </a:solidFill>
            <a:prstDash val="solid"/>
            <a:miter lim="800000"/>
            <a:headEnd type="none" w="med" len="med"/>
            <a:tailEnd type="none" w="med" len="med"/>
          </a:ln>
          <a:effectLst>
            <a:outerShdw blurRad="317500" dist="127000" dir="2700000">
              <a:srgbClr val="000000">
                <a:alpha val="7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1260475" y="457200"/>
            <a:ext cx="6858000" cy="685800"/>
          </a:xfrm>
        </p:spPr>
        <p:txBody>
          <a:bodyPr/>
          <a:lstStyle/>
          <a:p>
            <a:pPr eaLnBrk="1" hangingPunct="1"/>
            <a:r>
              <a:rPr lang="es-CO" altLang="en-US" sz="3600" b="1" smtClean="0">
                <a:solidFill>
                  <a:srgbClr val="000000"/>
                </a:solidFill>
              </a:rPr>
              <a:t>The CHAMACOS Youth Council</a:t>
            </a:r>
          </a:p>
        </p:txBody>
      </p:sp>
      <p:sp>
        <p:nvSpPr>
          <p:cNvPr id="23555" name="Text Box 5"/>
          <p:cNvSpPr txBox="1">
            <a:spLocks noChangeArrowheads="1"/>
          </p:cNvSpPr>
          <p:nvPr/>
        </p:nvSpPr>
        <p:spPr bwMode="auto">
          <a:xfrm>
            <a:off x="1219200" y="1600200"/>
            <a:ext cx="30718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06" charset="-128"/>
              </a:defRPr>
            </a:lvl1pPr>
            <a:lvl2pPr marL="742950" indent="-285750" eaLnBrk="0" hangingPunct="0">
              <a:defRPr>
                <a:solidFill>
                  <a:schemeClr val="tx1"/>
                </a:solidFill>
                <a:latin typeface="Arial" charset="0"/>
                <a:ea typeface="ＭＳ Ｐゴシック" pitchFamily="-106" charset="-128"/>
              </a:defRPr>
            </a:lvl2pPr>
            <a:lvl3pPr marL="1143000" indent="-228600" eaLnBrk="0" hangingPunct="0">
              <a:defRPr>
                <a:solidFill>
                  <a:schemeClr val="tx1"/>
                </a:solidFill>
                <a:latin typeface="Arial" charset="0"/>
                <a:ea typeface="ＭＳ Ｐゴシック" pitchFamily="-106" charset="-128"/>
              </a:defRPr>
            </a:lvl3pPr>
            <a:lvl4pPr marL="1600200" indent="-228600" eaLnBrk="0" hangingPunct="0">
              <a:defRPr>
                <a:solidFill>
                  <a:schemeClr val="tx1"/>
                </a:solidFill>
                <a:latin typeface="Arial" charset="0"/>
                <a:ea typeface="ＭＳ Ｐゴシック" pitchFamily="-106" charset="-128"/>
              </a:defRPr>
            </a:lvl4pPr>
            <a:lvl5pPr marL="2057400" indent="-228600" eaLnBrk="0" hangingPunct="0">
              <a:defRPr>
                <a:solidFill>
                  <a:schemeClr val="tx1"/>
                </a:solidFill>
                <a:latin typeface="Arial" charset="0"/>
                <a:ea typeface="ＭＳ Ｐゴシック" pitchFamily="-106"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06"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06"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06"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06" charset="-128"/>
              </a:defRPr>
            </a:lvl9pPr>
          </a:lstStyle>
          <a:p>
            <a:pPr algn="r" eaLnBrk="1" fontAlgn="auto" hangingPunct="1">
              <a:spcBef>
                <a:spcPct val="50000"/>
              </a:spcBef>
              <a:spcAft>
                <a:spcPts val="0"/>
              </a:spcAft>
              <a:defRPr/>
            </a:pPr>
            <a:r>
              <a:rPr lang="es-CO" sz="2400" dirty="0" err="1">
                <a:latin typeface="+mj-lt"/>
                <a:cs typeface="+mn-cs"/>
              </a:rPr>
              <a:t>Educate</a:t>
            </a:r>
            <a:r>
              <a:rPr lang="es-CO" sz="2400" dirty="0">
                <a:latin typeface="+mj-lt"/>
                <a:cs typeface="+mn-cs"/>
              </a:rPr>
              <a:t> </a:t>
            </a:r>
            <a:r>
              <a:rPr lang="es-CO" sz="2400" dirty="0" err="1">
                <a:latin typeface="+mj-lt"/>
                <a:cs typeface="+mn-cs"/>
              </a:rPr>
              <a:t>youth</a:t>
            </a:r>
            <a:r>
              <a:rPr lang="es-CO" sz="2400" dirty="0">
                <a:latin typeface="+mj-lt"/>
                <a:cs typeface="+mn-cs"/>
              </a:rPr>
              <a:t> </a:t>
            </a:r>
            <a:r>
              <a:rPr lang="es-CO" sz="2400" dirty="0" err="1">
                <a:latin typeface="+mj-lt"/>
                <a:cs typeface="+mn-cs"/>
              </a:rPr>
              <a:t>on</a:t>
            </a:r>
            <a:r>
              <a:rPr lang="es-CO" sz="2400" dirty="0">
                <a:latin typeface="+mj-lt"/>
                <a:cs typeface="+mn-cs"/>
              </a:rPr>
              <a:t> local </a:t>
            </a:r>
            <a:r>
              <a:rPr lang="es-CO" sz="2400" dirty="0" err="1">
                <a:latin typeface="+mj-lt"/>
                <a:cs typeface="+mn-cs"/>
              </a:rPr>
              <a:t>environmental</a:t>
            </a:r>
            <a:r>
              <a:rPr lang="es-CO" sz="2400" dirty="0">
                <a:latin typeface="+mj-lt"/>
                <a:cs typeface="+mn-cs"/>
              </a:rPr>
              <a:t> </a:t>
            </a:r>
            <a:r>
              <a:rPr lang="es-CO" sz="2400" dirty="0" err="1">
                <a:latin typeface="+mj-lt"/>
                <a:cs typeface="+mn-cs"/>
              </a:rPr>
              <a:t>health</a:t>
            </a:r>
            <a:r>
              <a:rPr lang="es-CO" sz="2400" dirty="0">
                <a:latin typeface="+mj-lt"/>
                <a:cs typeface="+mn-cs"/>
              </a:rPr>
              <a:t> </a:t>
            </a:r>
            <a:r>
              <a:rPr lang="es-CO" sz="2400" dirty="0" err="1" smtClean="0">
                <a:latin typeface="+mj-lt"/>
                <a:cs typeface="+mn-cs"/>
              </a:rPr>
              <a:t>challenges</a:t>
            </a:r>
            <a:endParaRPr lang="es-CO" sz="2400" dirty="0">
              <a:latin typeface="+mj-lt"/>
              <a:cs typeface="+mn-cs"/>
            </a:endParaRPr>
          </a:p>
        </p:txBody>
      </p:sp>
      <p:pic>
        <p:nvPicPr>
          <p:cNvPr id="5" name="Picture 3" descr="Merry presenting to youth"/>
          <p:cNvPicPr>
            <a:picLocks noChangeAspect="1" noChangeArrowheads="1"/>
          </p:cNvPicPr>
          <p:nvPr/>
        </p:nvPicPr>
        <p:blipFill rotWithShape="1">
          <a:blip r:embed="rId3"/>
          <a:srcRect t="24747"/>
          <a:stretch/>
        </p:blipFill>
        <p:spPr bwMode="auto">
          <a:xfrm>
            <a:off x="4464050" y="1460500"/>
            <a:ext cx="4298950" cy="2425700"/>
          </a:xfrm>
          <a:prstGeom prst="rect">
            <a:avLst/>
          </a:prstGeom>
          <a:noFill/>
          <a:ln w="63500">
            <a:noFill/>
            <a:miter lim="800000"/>
            <a:headEnd/>
            <a:tailEnd/>
          </a:ln>
          <a:effectLst>
            <a:outerShdw blurRad="317500" dist="127000" dir="2700000" algn="ctr"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nvSpPr>
        <p:spPr bwMode="auto">
          <a:xfrm>
            <a:off x="3810000" y="4876800"/>
            <a:ext cx="3171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06" charset="-128"/>
              </a:defRPr>
            </a:lvl1pPr>
            <a:lvl2pPr marL="742950" indent="-285750" eaLnBrk="0" hangingPunct="0">
              <a:defRPr>
                <a:solidFill>
                  <a:schemeClr val="tx1"/>
                </a:solidFill>
                <a:latin typeface="Arial" charset="0"/>
                <a:ea typeface="ＭＳ Ｐゴシック" pitchFamily="-106" charset="-128"/>
              </a:defRPr>
            </a:lvl2pPr>
            <a:lvl3pPr marL="1143000" indent="-228600" eaLnBrk="0" hangingPunct="0">
              <a:defRPr>
                <a:solidFill>
                  <a:schemeClr val="tx1"/>
                </a:solidFill>
                <a:latin typeface="Arial" charset="0"/>
                <a:ea typeface="ＭＳ Ｐゴシック" pitchFamily="-106" charset="-128"/>
              </a:defRPr>
            </a:lvl3pPr>
            <a:lvl4pPr marL="1600200" indent="-228600" eaLnBrk="0" hangingPunct="0">
              <a:defRPr>
                <a:solidFill>
                  <a:schemeClr val="tx1"/>
                </a:solidFill>
                <a:latin typeface="Arial" charset="0"/>
                <a:ea typeface="ＭＳ Ｐゴシック" pitchFamily="-106" charset="-128"/>
              </a:defRPr>
            </a:lvl4pPr>
            <a:lvl5pPr marL="2057400" indent="-228600" eaLnBrk="0" hangingPunct="0">
              <a:defRPr>
                <a:solidFill>
                  <a:schemeClr val="tx1"/>
                </a:solidFill>
                <a:latin typeface="Arial" charset="0"/>
                <a:ea typeface="ＭＳ Ｐゴシック" pitchFamily="-106"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06"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06"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06"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06" charset="-128"/>
              </a:defRPr>
            </a:lvl9pPr>
          </a:lstStyle>
          <a:p>
            <a:pPr eaLnBrk="1" fontAlgn="auto" hangingPunct="1">
              <a:spcBef>
                <a:spcPct val="50000"/>
              </a:spcBef>
              <a:spcAft>
                <a:spcPts val="0"/>
              </a:spcAft>
              <a:defRPr/>
            </a:pPr>
            <a:r>
              <a:rPr lang="es-CO" sz="2400" dirty="0" err="1" smtClean="0">
                <a:latin typeface="+mj-lt"/>
                <a:cs typeface="+mn-cs"/>
              </a:rPr>
              <a:t>Provide</a:t>
            </a:r>
            <a:r>
              <a:rPr lang="es-CO" sz="2400" dirty="0" smtClean="0">
                <a:latin typeface="+mj-lt"/>
                <a:cs typeface="+mn-cs"/>
              </a:rPr>
              <a:t> </a:t>
            </a:r>
            <a:r>
              <a:rPr lang="es-CO" sz="2400" dirty="0" err="1" smtClean="0">
                <a:latin typeface="+mj-lt"/>
                <a:cs typeface="+mn-cs"/>
              </a:rPr>
              <a:t>youth</a:t>
            </a:r>
            <a:r>
              <a:rPr lang="es-CO" sz="2400" dirty="0" smtClean="0">
                <a:latin typeface="+mj-lt"/>
                <a:cs typeface="+mn-cs"/>
              </a:rPr>
              <a:t> </a:t>
            </a:r>
            <a:r>
              <a:rPr lang="es-CO" sz="2400" dirty="0" err="1" smtClean="0">
                <a:latin typeface="+mj-lt"/>
                <a:cs typeface="+mn-cs"/>
              </a:rPr>
              <a:t>with</a:t>
            </a:r>
            <a:r>
              <a:rPr lang="es-CO" sz="2400" dirty="0" smtClean="0">
                <a:latin typeface="+mj-lt"/>
                <a:cs typeface="+mn-cs"/>
              </a:rPr>
              <a:t> </a:t>
            </a:r>
            <a:r>
              <a:rPr lang="es-CO" sz="2400" dirty="0" err="1" smtClean="0">
                <a:latin typeface="+mj-lt"/>
                <a:cs typeface="+mn-cs"/>
              </a:rPr>
              <a:t>the</a:t>
            </a:r>
            <a:r>
              <a:rPr lang="es-CO" sz="2400" dirty="0" smtClean="0">
                <a:latin typeface="+mj-lt"/>
                <a:cs typeface="+mn-cs"/>
              </a:rPr>
              <a:t> </a:t>
            </a:r>
            <a:r>
              <a:rPr lang="es-CO" sz="2400" dirty="0" err="1">
                <a:latin typeface="+mj-lt"/>
                <a:cs typeface="+mn-cs"/>
              </a:rPr>
              <a:t>tools</a:t>
            </a:r>
            <a:r>
              <a:rPr lang="es-CO" sz="2400" dirty="0">
                <a:latin typeface="+mj-lt"/>
                <a:cs typeface="+mn-cs"/>
              </a:rPr>
              <a:t> </a:t>
            </a:r>
            <a:r>
              <a:rPr lang="es-CO" sz="2400" dirty="0" err="1" smtClean="0">
                <a:latin typeface="+mj-lt"/>
                <a:cs typeface="+mn-cs"/>
              </a:rPr>
              <a:t>to</a:t>
            </a:r>
            <a:r>
              <a:rPr lang="es-CO" sz="2400" dirty="0" smtClean="0">
                <a:latin typeface="+mj-lt"/>
                <a:cs typeface="+mn-cs"/>
              </a:rPr>
              <a:t> </a:t>
            </a:r>
            <a:r>
              <a:rPr lang="es-CO" sz="2400" dirty="0" err="1" smtClean="0">
                <a:latin typeface="+mj-lt"/>
                <a:cs typeface="+mn-cs"/>
              </a:rPr>
              <a:t>create</a:t>
            </a:r>
            <a:r>
              <a:rPr lang="es-CO" sz="2400" dirty="0" smtClean="0">
                <a:latin typeface="+mj-lt"/>
                <a:cs typeface="+mn-cs"/>
              </a:rPr>
              <a:t> </a:t>
            </a:r>
            <a:r>
              <a:rPr lang="es-CO" sz="2400" dirty="0">
                <a:latin typeface="+mj-lt"/>
                <a:cs typeface="+mn-cs"/>
              </a:rPr>
              <a:t>a </a:t>
            </a:r>
            <a:r>
              <a:rPr lang="es-CO" sz="2400" dirty="0" err="1">
                <a:latin typeface="+mj-lt"/>
                <a:cs typeface="+mn-cs"/>
              </a:rPr>
              <a:t>healthier</a:t>
            </a:r>
            <a:r>
              <a:rPr lang="es-CO" sz="2400" dirty="0">
                <a:latin typeface="+mj-lt"/>
                <a:cs typeface="+mn-cs"/>
              </a:rPr>
              <a:t> Salinas </a:t>
            </a:r>
          </a:p>
        </p:txBody>
      </p:sp>
      <p:pic>
        <p:nvPicPr>
          <p:cNvPr id="3" name="Picture 2"/>
          <p:cNvPicPr>
            <a:picLocks noChangeAspect="1"/>
          </p:cNvPicPr>
          <p:nvPr/>
        </p:nvPicPr>
        <p:blipFill rotWithShape="1">
          <a:blip r:embed="rId4"/>
          <a:srcRect l="13235" r="24103"/>
          <a:stretch/>
        </p:blipFill>
        <p:spPr>
          <a:xfrm>
            <a:off x="457200" y="3103563"/>
            <a:ext cx="2962275" cy="3546475"/>
          </a:xfrm>
          <a:prstGeom prst="rect">
            <a:avLst/>
          </a:prstGeom>
          <a:effectLst>
            <a:outerShdw blurRad="317500" dist="127000" dir="2700000" algn="ctr"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dissolve">
                                      <p:cBhvr>
                                        <p:cTn id="7" dur="500"/>
                                        <p:tgtEl>
                                          <p:spTgt spid="23555"/>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ssolv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p:txBody>
          <a:bodyPr/>
          <a:lstStyle/>
          <a:p>
            <a:pPr eaLnBrk="1" hangingPunct="1"/>
            <a:r>
              <a:rPr lang="en-US" altLang="en-US" b="1" smtClean="0"/>
              <a:t>Tuskegee Syphilis Study</a:t>
            </a:r>
            <a:br>
              <a:rPr lang="en-US" altLang="en-US" b="1" smtClean="0"/>
            </a:br>
            <a:r>
              <a:rPr lang="en-US" altLang="en-US" b="1" smtClean="0"/>
              <a:t>(1932 – 1972)</a:t>
            </a:r>
          </a:p>
        </p:txBody>
      </p:sp>
      <p:sp>
        <p:nvSpPr>
          <p:cNvPr id="37891" name="Rectangle 3"/>
          <p:cNvSpPr>
            <a:spLocks noGrp="1" noChangeArrowheads="1"/>
          </p:cNvSpPr>
          <p:nvPr>
            <p:ph type="body" idx="4294967295"/>
          </p:nvPr>
        </p:nvSpPr>
        <p:spPr/>
        <p:txBody>
          <a:bodyPr/>
          <a:lstStyle/>
          <a:p>
            <a:pPr eaLnBrk="1" hangingPunct="1">
              <a:defRPr/>
            </a:pPr>
            <a:r>
              <a:rPr lang="en-US" dirty="0" smtClean="0">
                <a:latin typeface="+mj-lt"/>
              </a:rPr>
              <a:t>U.S. Public Health Service</a:t>
            </a:r>
          </a:p>
          <a:p>
            <a:pPr eaLnBrk="1" hangingPunct="1">
              <a:defRPr/>
            </a:pPr>
            <a:r>
              <a:rPr lang="en-US" dirty="0" smtClean="0">
                <a:latin typeface="+mj-lt"/>
              </a:rPr>
              <a:t>“Natural history” of syphilis</a:t>
            </a:r>
          </a:p>
          <a:p>
            <a:pPr eaLnBrk="1" hangingPunct="1">
              <a:defRPr/>
            </a:pPr>
            <a:r>
              <a:rPr lang="en-US" dirty="0" smtClean="0">
                <a:latin typeface="+mj-lt"/>
              </a:rPr>
              <a:t>600 low income African Americans</a:t>
            </a:r>
          </a:p>
          <a:p>
            <a:pPr eaLnBrk="1" hangingPunct="1">
              <a:defRPr/>
            </a:pPr>
            <a:r>
              <a:rPr lang="en-US" dirty="0" smtClean="0">
                <a:latin typeface="+mj-lt"/>
              </a:rPr>
              <a:t>Thought they were getting free medical care</a:t>
            </a:r>
          </a:p>
          <a:p>
            <a:pPr eaLnBrk="1" hangingPunct="1">
              <a:defRPr/>
            </a:pPr>
            <a:r>
              <a:rPr lang="en-US" dirty="0" smtClean="0">
                <a:latin typeface="+mj-lt"/>
              </a:rPr>
              <a:t>Treatment with penicillin standard in 1940s</a:t>
            </a:r>
          </a:p>
          <a:p>
            <a:pPr eaLnBrk="1" hangingPunct="1">
              <a:defRPr/>
            </a:pPr>
            <a:r>
              <a:rPr lang="en-US" dirty="0" smtClean="0">
                <a:latin typeface="+mj-lt"/>
              </a:rPr>
              <a:t>Treatment withheld</a:t>
            </a:r>
          </a:p>
          <a:p>
            <a:pPr eaLnBrk="1" hangingPunct="1">
              <a:defRPr/>
            </a:pPr>
            <a:r>
              <a:rPr lang="en-US" dirty="0" smtClean="0">
                <a:latin typeface="+mj-lt"/>
              </a:rPr>
              <a:t>Resulted in Belmont report</a:t>
            </a:r>
          </a:p>
          <a:p>
            <a:pPr marL="0" indent="0" eaLnBrk="1" hangingPunct="1">
              <a:buFont typeface="Arial" charset="0"/>
              <a:buNone/>
              <a:defRPr/>
            </a:pPr>
            <a:endParaRPr lang="en-US" dirty="0" smtClean="0">
              <a:latin typeface="Footlight MT Light" pitchFamily="18" charset="0"/>
            </a:endParaRPr>
          </a:p>
          <a:p>
            <a:pPr eaLnBrk="1" hangingPunct="1">
              <a:defRPr/>
            </a:pPr>
            <a:endParaRPr lang="en-US" dirty="0" smtClean="0">
              <a:latin typeface="Footlight MT Light" pitchFamily="18" charset="0"/>
            </a:endParaRPr>
          </a:p>
        </p:txBody>
      </p:sp>
      <p:pic>
        <p:nvPicPr>
          <p:cNvPr id="61444" name="Picture 5" descr="http://upload.wikimedia.org/wikipedia/commons/thumb/3/3a/Tuskegee-syphilis-study_doctor-injecting-subject.jpg/350px-Tuskegee-syphilis-study_doctor-injecting-subje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525963"/>
            <a:ext cx="2971800"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p:cNvSpPr>
            <a:spLocks noGrp="1" noChangeArrowheads="1"/>
          </p:cNvSpPr>
          <p:nvPr>
            <p:ph type="body" sz="half" idx="1"/>
          </p:nvPr>
        </p:nvSpPr>
        <p:spPr>
          <a:xfrm>
            <a:off x="914400" y="1371600"/>
            <a:ext cx="7620000" cy="1981200"/>
          </a:xfrm>
        </p:spPr>
        <p:txBody>
          <a:bodyPr/>
          <a:lstStyle/>
          <a:p>
            <a:pPr marL="284163" indent="-284163" eaLnBrk="1" hangingPunct="1"/>
            <a:r>
              <a:rPr lang="en-US" altLang="en-US" dirty="0" smtClean="0"/>
              <a:t>Housing conditions and policies addressing rental units in Salinas</a:t>
            </a:r>
          </a:p>
          <a:p>
            <a:pPr marL="284163" indent="-284163" eaLnBrk="1" hangingPunct="1"/>
            <a:r>
              <a:rPr lang="en-US" altLang="en-US" dirty="0" smtClean="0"/>
              <a:t>Organophosphate pesticides and neurodevelopment.</a:t>
            </a:r>
          </a:p>
        </p:txBody>
      </p:sp>
      <p:sp>
        <p:nvSpPr>
          <p:cNvPr id="116740" name="Text Box 5"/>
          <p:cNvSpPr txBox="1">
            <a:spLocks noChangeArrowheads="1"/>
          </p:cNvSpPr>
          <p:nvPr/>
        </p:nvSpPr>
        <p:spPr bwMode="auto">
          <a:xfrm>
            <a:off x="914400" y="5562600"/>
            <a:ext cx="22256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s-CO" altLang="en-US" sz="1600" dirty="0" err="1" smtClean="0">
                <a:latin typeface="Arial" charset="0"/>
                <a:ea typeface="ＭＳ Ｐゴシック" pitchFamily="34" charset="-128"/>
              </a:rPr>
              <a:t>Agriculture</a:t>
            </a:r>
            <a:r>
              <a:rPr lang="es-CO" altLang="en-US" sz="1600" dirty="0" smtClean="0">
                <a:latin typeface="Arial" charset="0"/>
                <a:ea typeface="ＭＳ Ｐゴシック" pitchFamily="34" charset="-128"/>
              </a:rPr>
              <a:t> </a:t>
            </a:r>
            <a:r>
              <a:rPr lang="es-CO" altLang="en-US" sz="1600" dirty="0" err="1" smtClean="0">
                <a:latin typeface="Arial" charset="0"/>
                <a:ea typeface="ＭＳ Ｐゴシック" pitchFamily="34" charset="-128"/>
              </a:rPr>
              <a:t>Commissioner</a:t>
            </a:r>
            <a:endParaRPr lang="es-CO" altLang="en-US" sz="1600" dirty="0">
              <a:latin typeface="Arial" charset="0"/>
              <a:ea typeface="ＭＳ Ｐゴシック" pitchFamily="34" charset="-128"/>
            </a:endParaRPr>
          </a:p>
          <a:p>
            <a:pPr algn="ctr" eaLnBrk="1" hangingPunct="1">
              <a:spcBef>
                <a:spcPct val="0"/>
              </a:spcBef>
              <a:buFontTx/>
              <a:buNone/>
            </a:pPr>
            <a:r>
              <a:rPr lang="es-CO" altLang="en-US" sz="1600" dirty="0" smtClean="0">
                <a:latin typeface="Arial" charset="0"/>
                <a:ea typeface="ＭＳ Ｐゴシック" pitchFamily="34" charset="-128"/>
              </a:rPr>
              <a:t>Eric </a:t>
            </a:r>
            <a:r>
              <a:rPr lang="es-CO" altLang="en-US" sz="1600" dirty="0" err="1" smtClean="0">
                <a:latin typeface="Arial" charset="0"/>
                <a:ea typeface="ＭＳ Ｐゴシック" pitchFamily="34" charset="-128"/>
              </a:rPr>
              <a:t>Lauritzen</a:t>
            </a:r>
            <a:endParaRPr lang="es-CO" altLang="en-US" sz="1600" dirty="0">
              <a:latin typeface="Arial" charset="0"/>
              <a:ea typeface="ＭＳ Ｐゴシック" pitchFamily="34" charset="-128"/>
            </a:endParaRPr>
          </a:p>
        </p:txBody>
      </p:sp>
      <p:sp>
        <p:nvSpPr>
          <p:cNvPr id="116742" name="Text Box 10"/>
          <p:cNvSpPr txBox="1">
            <a:spLocks noChangeArrowheads="1"/>
          </p:cNvSpPr>
          <p:nvPr/>
        </p:nvSpPr>
        <p:spPr bwMode="auto">
          <a:xfrm>
            <a:off x="1871663" y="533400"/>
            <a:ext cx="6781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s-CO" altLang="en-US" sz="3600" b="1">
                <a:solidFill>
                  <a:srgbClr val="000000"/>
                </a:solidFill>
                <a:ea typeface="ＭＳ Ｐゴシック" pitchFamily="34" charset="-128"/>
                <a:cs typeface="Calibri" pitchFamily="34" charset="0"/>
              </a:rPr>
              <a:t>Educating Policy Makers</a:t>
            </a:r>
          </a:p>
        </p:txBody>
      </p:sp>
      <p:pic>
        <p:nvPicPr>
          <p:cNvPr id="116744" name="Picture 11" descr="Brian Leahy, Dir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505200"/>
            <a:ext cx="152400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5" name="Text Box 5"/>
          <p:cNvSpPr txBox="1">
            <a:spLocks noChangeArrowheads="1"/>
          </p:cNvSpPr>
          <p:nvPr/>
        </p:nvSpPr>
        <p:spPr bwMode="auto">
          <a:xfrm>
            <a:off x="3154363" y="5653088"/>
            <a:ext cx="2225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s-CO" altLang="en-US" sz="1600">
                <a:latin typeface="Arial" charset="0"/>
                <a:ea typeface="ＭＳ Ｐゴシック" pitchFamily="34" charset="-128"/>
              </a:rPr>
              <a:t>Director, CDPR</a:t>
            </a:r>
          </a:p>
          <a:p>
            <a:pPr algn="ctr" eaLnBrk="1" hangingPunct="1">
              <a:spcBef>
                <a:spcPct val="0"/>
              </a:spcBef>
              <a:buFontTx/>
              <a:buNone/>
            </a:pPr>
            <a:r>
              <a:rPr lang="es-CO" altLang="en-US" sz="1600">
                <a:latin typeface="Arial" charset="0"/>
                <a:ea typeface="ＭＳ Ｐゴシック" pitchFamily="34" charset="-128"/>
              </a:rPr>
              <a:t>Brian Leahy</a:t>
            </a:r>
          </a:p>
        </p:txBody>
      </p:sp>
      <p:pic>
        <p:nvPicPr>
          <p:cNvPr id="116747" name="Picture 11" descr="Commissioner Erik Lauritz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505199"/>
            <a:ext cx="1521460" cy="19018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8800" y="3544887"/>
            <a:ext cx="2740117" cy="2250111"/>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7794" y="439354"/>
            <a:ext cx="6047210" cy="5716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895150" y="3773103"/>
            <a:ext cx="4774130" cy="16844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noFill/>
            </a:endParaRPr>
          </a:p>
        </p:txBody>
      </p:sp>
    </p:spTree>
    <p:extLst>
      <p:ext uri="{BB962C8B-B14F-4D97-AF65-F5344CB8AC3E}">
        <p14:creationId xmlns:p14="http://schemas.microsoft.com/office/powerpoint/2010/main" val="309178060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defRPr/>
            </a:pPr>
            <a:r>
              <a:rPr lang="en-US" dirty="0" smtClean="0"/>
              <a:t>You have a feeling that a child in your study may be abused.  The family participating was assured confidentiality.  Do you call Child Protective services?</a:t>
            </a:r>
          </a:p>
          <a:p>
            <a:pPr>
              <a:defRPr/>
            </a:pPr>
            <a:endParaRPr lang="en-US" dirty="0"/>
          </a:p>
          <a:p>
            <a:pPr marL="514350" indent="-514350">
              <a:buFont typeface="Arial" charset="0"/>
              <a:buAutoNum type="alphaUcPeriod"/>
              <a:defRPr/>
            </a:pPr>
            <a:r>
              <a:rPr lang="en-US" dirty="0" smtClean="0"/>
              <a:t>Yes</a:t>
            </a:r>
          </a:p>
          <a:p>
            <a:pPr marL="514350" indent="-514350">
              <a:buFont typeface="Arial" charset="0"/>
              <a:buAutoNum type="alphaUcPeriod"/>
              <a:defRPr/>
            </a:pPr>
            <a:r>
              <a:rPr lang="en-US" dirty="0" smtClean="0"/>
              <a:t>No</a:t>
            </a:r>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524000"/>
            <a:ext cx="8458200" cy="4525963"/>
          </a:xfrm>
        </p:spPr>
        <p:txBody>
          <a:bodyPr/>
          <a:lstStyle/>
          <a:p>
            <a:pPr marL="0" indent="0">
              <a:buFont typeface="Arial" charset="0"/>
              <a:buNone/>
              <a:defRPr/>
            </a:pPr>
            <a:r>
              <a:rPr lang="en-US" dirty="0" smtClean="0"/>
              <a:t>You conduct a home visit for a research study looking at children’s environmental health.  The child is well dressed and groomed.  The home is in very bad condition – severe mold, rodent feces, garbage, overall bad housing quality.  Does this rise to the category of neglect, one definition of child abuse?</a:t>
            </a:r>
          </a:p>
          <a:p>
            <a:pPr marL="514350" indent="-514350">
              <a:buFont typeface="Arial" charset="0"/>
              <a:buAutoNum type="alphaUcPeriod"/>
              <a:defRPr/>
            </a:pPr>
            <a:r>
              <a:rPr lang="en-US" dirty="0" smtClean="0"/>
              <a:t>Yes</a:t>
            </a:r>
          </a:p>
          <a:p>
            <a:pPr marL="514350" indent="-514350">
              <a:buFont typeface="Arial" charset="0"/>
              <a:buAutoNum type="alphaUcPeriod"/>
              <a:defRPr/>
            </a:pPr>
            <a:r>
              <a:rPr lang="en-US" dirty="0" smtClean="0"/>
              <a:t>No</a:t>
            </a: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524000"/>
            <a:ext cx="8458200" cy="4525963"/>
          </a:xfrm>
        </p:spPr>
        <p:txBody>
          <a:bodyPr/>
          <a:lstStyle/>
          <a:p>
            <a:pPr marL="0" indent="0">
              <a:buFont typeface="Arial" charset="0"/>
              <a:buNone/>
              <a:defRPr/>
            </a:pPr>
            <a:r>
              <a:rPr lang="en-US" dirty="0" smtClean="0"/>
              <a:t>You conduct a home visit for a research study looking at children’s environmental health.  The child is well dressed and groomed.  The home is in very bad condition – severe mold, rodent feces, garbage, overall bad housing quality.  </a:t>
            </a:r>
            <a:r>
              <a:rPr lang="en-US" dirty="0" smtClean="0">
                <a:solidFill>
                  <a:srgbClr val="FF0000"/>
                </a:solidFill>
              </a:rPr>
              <a:t>You see what look likes a firearm.</a:t>
            </a:r>
            <a:r>
              <a:rPr lang="en-US" dirty="0" smtClean="0"/>
              <a:t> Does this rise to the category of neglect, one definition of child abuse?</a:t>
            </a:r>
          </a:p>
          <a:p>
            <a:pPr marL="514350" indent="-514350">
              <a:buFont typeface="Arial" charset="0"/>
              <a:buAutoNum type="alphaUcPeriod"/>
              <a:defRPr/>
            </a:pPr>
            <a:r>
              <a:rPr lang="en-US" dirty="0" smtClean="0"/>
              <a:t>Yes</a:t>
            </a:r>
          </a:p>
          <a:p>
            <a:pPr marL="514350" indent="-514350">
              <a:buFont typeface="Arial" charset="0"/>
              <a:buAutoNum type="alphaUcPeriod"/>
              <a:defRPr/>
            </a:pPr>
            <a:r>
              <a:rPr lang="en-US" dirty="0" smtClean="0"/>
              <a:t>No</a:t>
            </a:r>
            <a:endParaRPr lang="en-US" dirty="0"/>
          </a:p>
        </p:txBody>
      </p:sp>
    </p:spTree>
    <p:extLst>
      <p:ext uri="{BB962C8B-B14F-4D97-AF65-F5344CB8AC3E}">
        <p14:creationId xmlns:p14="http://schemas.microsoft.com/office/powerpoint/2010/main" val="13556557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Box 3"/>
          <p:cNvSpPr txBox="1">
            <a:spLocks noChangeArrowheads="1"/>
          </p:cNvSpPr>
          <p:nvPr/>
        </p:nvSpPr>
        <p:spPr bwMode="auto">
          <a:xfrm>
            <a:off x="4670425" y="152400"/>
            <a:ext cx="444500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t>You supervise a study examining different strategies to reduce lead paint exposures to children: “The Lead Based Abatement  &amp; Repair Maintenance Study in Baltimore”</a:t>
            </a:r>
          </a:p>
          <a:p>
            <a:pPr eaLnBrk="1" hangingPunct="1">
              <a:spcBef>
                <a:spcPct val="0"/>
              </a:spcBef>
              <a:buFontTx/>
              <a:buNone/>
            </a:pPr>
            <a:endParaRPr lang="en-US" altLang="en-US" sz="2800"/>
          </a:p>
          <a:p>
            <a:pPr eaLnBrk="1" hangingPunct="1">
              <a:spcBef>
                <a:spcPct val="0"/>
              </a:spcBef>
              <a:buFontTx/>
              <a:buNone/>
            </a:pPr>
            <a:r>
              <a:rPr lang="en-US" altLang="en-US" sz="2800"/>
              <a:t>Is it ethical to test lead abatement methods when you know some kids are going to be exposed to lead? Do you need to tell the parents how they will be exposed?</a:t>
            </a:r>
            <a:endParaRPr lang="en-US" altLang="en-US" sz="2400"/>
          </a:p>
        </p:txBody>
      </p:sp>
      <p:pic>
        <p:nvPicPr>
          <p:cNvPr id="129027" name="Picture 2" descr="Ethical Considerations for Research on Housing-Related Health Hazards Involving Childr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427355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Ethical Considerations for Research on Housing-Related Health Hazards Involving Childr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427355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extBox 3"/>
          <p:cNvSpPr txBox="1">
            <a:spLocks noChangeArrowheads="1"/>
          </p:cNvSpPr>
          <p:nvPr/>
        </p:nvSpPr>
        <p:spPr bwMode="auto">
          <a:xfrm>
            <a:off x="4699000" y="139700"/>
            <a:ext cx="426720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dirty="0" smtClean="0"/>
          </a:p>
          <a:p>
            <a:pPr eaLnBrk="1" hangingPunct="1">
              <a:spcBef>
                <a:spcPct val="0"/>
              </a:spcBef>
              <a:buFontTx/>
              <a:buNone/>
            </a:pPr>
            <a:r>
              <a:rPr lang="en-US" altLang="en-US" sz="2400" dirty="0" smtClean="0"/>
              <a:t>Kennedy Krieger Study:</a:t>
            </a:r>
          </a:p>
          <a:p>
            <a:pPr eaLnBrk="1" hangingPunct="1">
              <a:spcBef>
                <a:spcPct val="0"/>
              </a:spcBef>
              <a:buFontTx/>
              <a:buNone/>
            </a:pPr>
            <a:endParaRPr lang="en-US" altLang="en-US" sz="2400" dirty="0" smtClean="0"/>
          </a:p>
          <a:p>
            <a:pPr eaLnBrk="1" hangingPunct="1">
              <a:spcBef>
                <a:spcPct val="0"/>
              </a:spcBef>
              <a:buFontTx/>
              <a:buNone/>
            </a:pPr>
            <a:r>
              <a:rPr lang="en-US" altLang="en-US" sz="2400" dirty="0">
                <a:hlinkClick r:id="rId3"/>
              </a:rPr>
              <a:t>https://</a:t>
            </a:r>
            <a:r>
              <a:rPr lang="en-US" altLang="en-US" sz="2400" dirty="0" smtClean="0">
                <a:hlinkClick r:id="rId3"/>
              </a:rPr>
              <a:t>en.wikipedia.org/wiki/Baltimore_Lead_Paint_Study</a:t>
            </a:r>
            <a:endParaRPr lang="en-US" altLang="en-US" sz="2400" dirty="0" smtClean="0"/>
          </a:p>
          <a:p>
            <a:pPr eaLnBrk="1" hangingPunct="1">
              <a:spcBef>
                <a:spcPct val="0"/>
              </a:spcBef>
              <a:buFontTx/>
              <a:buNone/>
            </a:pPr>
            <a:endParaRPr lang="en-US" altLang="en-US" sz="2400" dirty="0"/>
          </a:p>
          <a:p>
            <a:pPr eaLnBrk="1" hangingPunct="1">
              <a:spcBef>
                <a:spcPct val="0"/>
              </a:spcBef>
              <a:buNone/>
            </a:pPr>
            <a:r>
              <a:rPr lang="en-US" sz="2400" dirty="0"/>
              <a:t>Lead Paint Trial Castigated</a:t>
            </a:r>
          </a:p>
          <a:p>
            <a:pPr eaLnBrk="1" hangingPunct="1">
              <a:spcBef>
                <a:spcPct val="0"/>
              </a:spcBef>
              <a:buFontTx/>
              <a:buNone/>
            </a:pPr>
            <a:endParaRPr lang="en-US" altLang="en-US" sz="2400" dirty="0"/>
          </a:p>
          <a:p>
            <a:pPr eaLnBrk="1" hangingPunct="1">
              <a:spcBef>
                <a:spcPct val="0"/>
              </a:spcBef>
              <a:buFontTx/>
              <a:buNone/>
            </a:pPr>
            <a:r>
              <a:rPr lang="en-US" altLang="en-US" sz="2400" dirty="0">
                <a:hlinkClick r:id="rId4"/>
              </a:rPr>
              <a:t>http://</a:t>
            </a:r>
            <a:r>
              <a:rPr lang="en-US" altLang="en-US" sz="2400" dirty="0" smtClean="0">
                <a:hlinkClick r:id="rId4"/>
              </a:rPr>
              <a:t>www.sciencemag.org/news/2001/08/lead-paint-trial-castigated</a:t>
            </a:r>
            <a:endParaRPr lang="en-US" altLang="en-US" sz="2400" dirty="0" smtClean="0"/>
          </a:p>
          <a:p>
            <a:pPr eaLnBrk="1" hangingPunct="1">
              <a:spcBef>
                <a:spcPct val="0"/>
              </a:spcBef>
              <a:buFontTx/>
              <a:buNone/>
            </a:pPr>
            <a:endParaRPr lang="en-US" altLang="en-US" sz="2400" dirty="0"/>
          </a:p>
          <a:p>
            <a:pPr eaLnBrk="1" hangingPunct="1">
              <a:spcBef>
                <a:spcPct val="0"/>
              </a:spcBef>
              <a:buFontTx/>
              <a:buNone/>
            </a:pPr>
            <a:endParaRPr lang="en-US" altLang="en-US" sz="2400" dirty="0" smtClean="0"/>
          </a:p>
          <a:p>
            <a:pPr eaLnBrk="1" hangingPunct="1">
              <a:spcBef>
                <a:spcPct val="0"/>
              </a:spcBef>
              <a:buFontTx/>
              <a:buNone/>
            </a:pPr>
            <a:endParaRPr lang="en-US" altLang="en-US" sz="2400" dirty="0"/>
          </a:p>
          <a:p>
            <a:pPr eaLnBrk="1" hangingPunct="1">
              <a:spcBef>
                <a:spcPct val="0"/>
              </a:spcBef>
              <a:buFontTx/>
              <a:buNone/>
            </a:pPr>
            <a:endParaRPr lang="en-US" altLang="en-US" sz="2400" dirty="0"/>
          </a:p>
          <a:p>
            <a:pPr eaLnBrk="1" hangingPunct="1">
              <a:spcBef>
                <a:spcPct val="0"/>
              </a:spcBef>
              <a:buFontTx/>
              <a:buNone/>
            </a:pPr>
            <a:endParaRPr lang="en-US" altLang="en-US" sz="2400" dirty="0"/>
          </a:p>
        </p:txBody>
      </p:sp>
    </p:spTree>
    <p:extLst>
      <p:ext uri="{BB962C8B-B14F-4D97-AF65-F5344CB8AC3E}">
        <p14:creationId xmlns:p14="http://schemas.microsoft.com/office/powerpoint/2010/main" val="302105878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Ethical Considerations for Research on Housing-Related Health Hazards Involving Childr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427355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extBox 3"/>
          <p:cNvSpPr txBox="1">
            <a:spLocks noChangeArrowheads="1"/>
          </p:cNvSpPr>
          <p:nvPr/>
        </p:nvSpPr>
        <p:spPr bwMode="auto">
          <a:xfrm>
            <a:off x="4699000" y="139700"/>
            <a:ext cx="42672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dirty="0" smtClean="0"/>
          </a:p>
          <a:p>
            <a:pPr eaLnBrk="1" hangingPunct="1">
              <a:spcBef>
                <a:spcPct val="0"/>
              </a:spcBef>
              <a:buFontTx/>
              <a:buNone/>
            </a:pPr>
            <a:endParaRPr lang="en-US" altLang="en-US" sz="2400" dirty="0"/>
          </a:p>
          <a:p>
            <a:pPr eaLnBrk="1" hangingPunct="1">
              <a:spcBef>
                <a:spcPct val="0"/>
              </a:spcBef>
              <a:buFontTx/>
              <a:buNone/>
            </a:pPr>
            <a:r>
              <a:rPr lang="en-US" altLang="en-US" sz="2400" dirty="0" smtClean="0">
                <a:hlinkClick r:id="rId3"/>
              </a:rPr>
              <a:t>https</a:t>
            </a:r>
            <a:r>
              <a:rPr lang="en-US" altLang="en-US" sz="2400" dirty="0">
                <a:hlinkClick r:id="rId3"/>
              </a:rPr>
              <a:t>://www.ncbi.nlm.nih.gov/pmc/articles/PMC1470603</a:t>
            </a:r>
            <a:r>
              <a:rPr lang="en-US" altLang="en-US" sz="2400" dirty="0" smtClean="0">
                <a:hlinkClick r:id="rId3"/>
              </a:rPr>
              <a:t>/</a:t>
            </a:r>
            <a:endParaRPr lang="en-US" altLang="en-US" sz="2400" dirty="0" smtClean="0"/>
          </a:p>
          <a:p>
            <a:pPr eaLnBrk="1" hangingPunct="1">
              <a:spcBef>
                <a:spcPct val="0"/>
              </a:spcBef>
              <a:buFontTx/>
              <a:buNone/>
            </a:pPr>
            <a:endParaRPr lang="en-US" altLang="en-US" sz="2400" dirty="0"/>
          </a:p>
          <a:p>
            <a:pPr eaLnBrk="1" hangingPunct="1">
              <a:spcBef>
                <a:spcPct val="0"/>
              </a:spcBef>
              <a:buFontTx/>
              <a:buNone/>
            </a:pPr>
            <a:r>
              <a:rPr lang="en-US" sz="2400" dirty="0" smtClean="0"/>
              <a:t>We </a:t>
            </a:r>
            <a:r>
              <a:rPr lang="en-US" sz="2400" dirty="0"/>
              <a:t>contend that the failure to conduct such research causes greater harm, because it deprives disadvantaged populations of the benefits of imminent incremental improvements in their health conditions.</a:t>
            </a:r>
            <a:endParaRPr lang="en-US" altLang="en-US" sz="2400"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field of ethics is rich.</a:t>
            </a:r>
            <a:endParaRPr lang="en-US" dirty="0"/>
          </a:p>
        </p:txBody>
      </p:sp>
      <p:sp>
        <p:nvSpPr>
          <p:cNvPr id="3" name="Content Placeholder 2"/>
          <p:cNvSpPr>
            <a:spLocks noGrp="1"/>
          </p:cNvSpPr>
          <p:nvPr>
            <p:ph idx="1"/>
          </p:nvPr>
        </p:nvSpPr>
        <p:spPr/>
        <p:txBody>
          <a:bodyPr/>
          <a:lstStyle/>
          <a:p>
            <a:r>
              <a:rPr lang="en-US" dirty="0" smtClean="0"/>
              <a:t>For more reading still, see:</a:t>
            </a:r>
          </a:p>
          <a:p>
            <a:endParaRPr lang="en-US" dirty="0"/>
          </a:p>
        </p:txBody>
      </p:sp>
      <p:pic>
        <p:nvPicPr>
          <p:cNvPr id="319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524000"/>
            <a:ext cx="2650616"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33400" y="5867400"/>
            <a:ext cx="6858000" cy="369332"/>
          </a:xfrm>
          <a:prstGeom prst="rect">
            <a:avLst/>
          </a:prstGeom>
        </p:spPr>
        <p:txBody>
          <a:bodyPr wrap="square">
            <a:spAutoFit/>
          </a:bodyPr>
          <a:lstStyle/>
          <a:p>
            <a:r>
              <a:rPr lang="en-US" dirty="0" smtClean="0"/>
              <a:t>http://www.niehs.nih.gov/research/resources/bioethics/bioethicist/</a:t>
            </a:r>
            <a:endParaRPr lang="en-US" dirty="0"/>
          </a:p>
        </p:txBody>
      </p:sp>
      <p:pic>
        <p:nvPicPr>
          <p:cNvPr id="319492" name="Picture 4" descr="David Resni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0649" y="2514600"/>
            <a:ext cx="1829256" cy="2286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7983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p:txBody>
          <a:bodyPr/>
          <a:lstStyle/>
          <a:p>
            <a:pPr eaLnBrk="1" hangingPunct="1"/>
            <a:r>
              <a:rPr lang="en-US" altLang="en-US" b="1" smtClean="0"/>
              <a:t>Nazi Experiments: WWII</a:t>
            </a:r>
            <a:br>
              <a:rPr lang="en-US" altLang="en-US" b="1" smtClean="0"/>
            </a:br>
            <a:r>
              <a:rPr lang="en-US" altLang="en-US" b="1" smtClean="0"/>
              <a:t>(1939 – 1945)</a:t>
            </a:r>
          </a:p>
        </p:txBody>
      </p:sp>
      <p:sp>
        <p:nvSpPr>
          <p:cNvPr id="37891" name="Rectangle 3"/>
          <p:cNvSpPr>
            <a:spLocks noGrp="1" noChangeArrowheads="1"/>
          </p:cNvSpPr>
          <p:nvPr>
            <p:ph type="body" idx="4294967295"/>
          </p:nvPr>
        </p:nvSpPr>
        <p:spPr>
          <a:xfrm>
            <a:off x="457200" y="1524000"/>
            <a:ext cx="8229600" cy="4525963"/>
          </a:xfrm>
        </p:spPr>
        <p:txBody>
          <a:bodyPr/>
          <a:lstStyle/>
          <a:p>
            <a:pPr eaLnBrk="1" hangingPunct="1">
              <a:defRPr/>
            </a:pPr>
            <a:r>
              <a:rPr lang="en-US" dirty="0" smtClean="0">
                <a:latin typeface="+mj-lt"/>
              </a:rPr>
              <a:t>Jewish, Roma, POWs, disabled</a:t>
            </a:r>
          </a:p>
          <a:p>
            <a:pPr eaLnBrk="1" hangingPunct="1">
              <a:defRPr/>
            </a:pPr>
            <a:r>
              <a:rPr lang="en-US" dirty="0" smtClean="0">
                <a:latin typeface="+mj-lt"/>
              </a:rPr>
              <a:t>Eye color in twins</a:t>
            </a:r>
          </a:p>
          <a:p>
            <a:pPr eaLnBrk="1" hangingPunct="1">
              <a:defRPr/>
            </a:pPr>
            <a:r>
              <a:rPr lang="en-US" dirty="0" smtClean="0">
                <a:latin typeface="+mj-lt"/>
              </a:rPr>
              <a:t>Sewing twins together</a:t>
            </a:r>
          </a:p>
          <a:p>
            <a:pPr eaLnBrk="1" hangingPunct="1">
              <a:defRPr/>
            </a:pPr>
            <a:r>
              <a:rPr lang="en-US" dirty="0" smtClean="0">
                <a:latin typeface="+mj-lt"/>
              </a:rPr>
              <a:t>Bone, muscle, nerve transplants</a:t>
            </a:r>
          </a:p>
          <a:p>
            <a:pPr eaLnBrk="1" hangingPunct="1">
              <a:defRPr/>
            </a:pPr>
            <a:r>
              <a:rPr lang="en-US" dirty="0" smtClean="0">
                <a:latin typeface="+mj-lt"/>
              </a:rPr>
              <a:t>Freezing experiments</a:t>
            </a:r>
          </a:p>
          <a:p>
            <a:pPr eaLnBrk="1" hangingPunct="1">
              <a:defRPr/>
            </a:pPr>
            <a:r>
              <a:rPr lang="en-US" dirty="0" smtClean="0">
                <a:latin typeface="+mj-lt"/>
              </a:rPr>
              <a:t>Sea water experiments</a:t>
            </a:r>
          </a:p>
          <a:p>
            <a:pPr eaLnBrk="1" hangingPunct="1">
              <a:defRPr/>
            </a:pPr>
            <a:r>
              <a:rPr lang="en-US" dirty="0" smtClean="0">
                <a:latin typeface="+mj-lt"/>
              </a:rPr>
              <a:t>Sterilization experiments</a:t>
            </a:r>
          </a:p>
          <a:p>
            <a:pPr eaLnBrk="1" hangingPunct="1">
              <a:defRPr/>
            </a:pPr>
            <a:r>
              <a:rPr lang="en-US" dirty="0" smtClean="0">
                <a:latin typeface="+mj-lt"/>
              </a:rPr>
              <a:t>Resulted in Nuremberg code</a:t>
            </a:r>
          </a:p>
        </p:txBody>
      </p:sp>
      <p:pic>
        <p:nvPicPr>
          <p:cNvPr id="62468" name="Picture 2" descr="http://upload.wikimedia.org/wikipedia/en/f/fc/Josef_Menge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286000"/>
            <a:ext cx="18192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10.7|8.6|0.1|8.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Perception">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Perception">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6_Perception">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Microsoft Office 98">
  <a:themeElements>
    <a:clrScheme name="">
      <a:dk1>
        <a:srgbClr val="000000"/>
      </a:dk1>
      <a:lt1>
        <a:srgbClr val="FFFFFF"/>
      </a:lt1>
      <a:dk2>
        <a:srgbClr val="000000"/>
      </a:dk2>
      <a:lt2>
        <a:srgbClr val="232323"/>
      </a:lt2>
      <a:accent1>
        <a:srgbClr val="474747"/>
      </a:accent1>
      <a:accent2>
        <a:srgbClr val="DADADA"/>
      </a:accent2>
      <a:accent3>
        <a:srgbClr val="FFFFFF"/>
      </a:accent3>
      <a:accent4>
        <a:srgbClr val="000000"/>
      </a:accent4>
      <a:accent5>
        <a:srgbClr val="B1B1B1"/>
      </a:accent5>
      <a:accent6>
        <a:srgbClr val="C5C5C5"/>
      </a:accent6>
      <a:hlink>
        <a:srgbClr val="000000"/>
      </a:hlink>
      <a:folHlink>
        <a:srgbClr val="919191"/>
      </a:folHlink>
    </a:clrScheme>
    <a:fontScheme name="Microsoft Office 98">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Microsoft Office 9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crosoft Office 9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crosoft Office 9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crosoft Office 9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crosoft Office 9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crosoft Office 9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crosoft Office 9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Perception">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Override>
</file>

<file path=docProps/app.xml><?xml version="1.0" encoding="utf-8"?>
<Properties xmlns="http://schemas.openxmlformats.org/officeDocument/2006/extended-properties" xmlns:vt="http://schemas.openxmlformats.org/officeDocument/2006/docPropsVTypes">
  <TotalTime>29608</TotalTime>
  <Words>3337</Words>
  <Application>Microsoft Office PowerPoint</Application>
  <PresentationFormat>On-screen Show (4:3)</PresentationFormat>
  <Paragraphs>582</Paragraphs>
  <Slides>88</Slides>
  <Notes>44</Notes>
  <HiddenSlides>0</HiddenSlides>
  <MMClips>0</MMClips>
  <ScaleCrop>false</ScaleCrop>
  <HeadingPairs>
    <vt:vector size="8" baseType="variant">
      <vt:variant>
        <vt:lpstr>Fonts Used</vt:lpstr>
      </vt:variant>
      <vt:variant>
        <vt:i4>14</vt:i4>
      </vt:variant>
      <vt:variant>
        <vt:lpstr>Theme</vt:lpstr>
      </vt:variant>
      <vt:variant>
        <vt:i4>14</vt:i4>
      </vt:variant>
      <vt:variant>
        <vt:lpstr>Embedded OLE Servers</vt:lpstr>
      </vt:variant>
      <vt:variant>
        <vt:i4>2</vt:i4>
      </vt:variant>
      <vt:variant>
        <vt:lpstr>Slide Titles</vt:lpstr>
      </vt:variant>
      <vt:variant>
        <vt:i4>88</vt:i4>
      </vt:variant>
    </vt:vector>
  </HeadingPairs>
  <TitlesOfParts>
    <vt:vector size="118" baseType="lpstr">
      <vt:lpstr>Arial Unicode MS</vt:lpstr>
      <vt:lpstr>MS PGothic</vt:lpstr>
      <vt:lpstr>MS PGothic</vt:lpstr>
      <vt:lpstr>Arial</vt:lpstr>
      <vt:lpstr>Calibri</vt:lpstr>
      <vt:lpstr>Century Gothic</vt:lpstr>
      <vt:lpstr>Footlight MT Light</vt:lpstr>
      <vt:lpstr>Garamond</vt:lpstr>
      <vt:lpstr>Helvetica</vt:lpstr>
      <vt:lpstr>Lucida Bright</vt:lpstr>
      <vt:lpstr>Monotype Sorts</vt:lpstr>
      <vt:lpstr>Times New Roman</vt:lpstr>
      <vt:lpstr>Wingdings</vt:lpstr>
      <vt:lpstr>Wingdings 2</vt:lpstr>
      <vt:lpstr>Office Theme</vt:lpstr>
      <vt:lpstr>2_Office Theme</vt:lpstr>
      <vt:lpstr>3_Office Theme</vt:lpstr>
      <vt:lpstr>1_Office Theme</vt:lpstr>
      <vt:lpstr>5_Custom Design</vt:lpstr>
      <vt:lpstr>5_Office Theme</vt:lpstr>
      <vt:lpstr>2_Default Design</vt:lpstr>
      <vt:lpstr>Microsoft Office 98</vt:lpstr>
      <vt:lpstr>Perception</vt:lpstr>
      <vt:lpstr>1_Perception</vt:lpstr>
      <vt:lpstr>2_Perception</vt:lpstr>
      <vt:lpstr>6_Perception</vt:lpstr>
      <vt:lpstr>Stream</vt:lpstr>
      <vt:lpstr>1_Stream</vt:lpstr>
      <vt:lpstr>Chart</vt:lpstr>
      <vt:lpstr>Photo Editor Photo</vt:lpstr>
      <vt:lpstr>Ethics Matters in Environmental Health</vt:lpstr>
      <vt:lpstr>Today’s Talk</vt:lpstr>
      <vt:lpstr>PowerPoint Presentation</vt:lpstr>
      <vt:lpstr>PowerPoint Presentation</vt:lpstr>
      <vt:lpstr>PowerPoint Presentation</vt:lpstr>
      <vt:lpstr>PowerPoint Presentation</vt:lpstr>
      <vt:lpstr>UNETHICAL CONDUCT OF RESEARCH</vt:lpstr>
      <vt:lpstr>Tuskegee Syphilis Study (1932 – 1972)</vt:lpstr>
      <vt:lpstr>Nazi Experiments: WWII (1939 – 1945)</vt:lpstr>
      <vt:lpstr>Guatemala STD Experiments ( 1946 – 1948)</vt:lpstr>
      <vt:lpstr>Jewish Chronic Disease Study (1963)</vt:lpstr>
      <vt:lpstr>Regulatory/ethical consequences from Unethical Research</vt:lpstr>
      <vt:lpstr>Nuremberg Code (1948)  </vt:lpstr>
      <vt:lpstr>Declaration of Helsinki (1964) </vt:lpstr>
      <vt:lpstr>Modern System</vt:lpstr>
      <vt:lpstr>Modern System</vt:lpstr>
      <vt:lpstr>Belmont Report</vt:lpstr>
      <vt:lpstr>Institutional Review Board (IRB)</vt:lpstr>
      <vt:lpstr>Case Studies</vt:lpstr>
      <vt:lpstr>PowerPoint Presentation</vt:lpstr>
      <vt:lpstr>Toxicological Profile for Parathion  Draft for Public Comment </vt:lpstr>
      <vt:lpstr>PowerPoint Presentation</vt:lpstr>
      <vt:lpstr>PowerPoint Presentation</vt:lpstr>
      <vt:lpstr>PowerPoint Presentation</vt:lpstr>
      <vt:lpstr>Toxicological Profile for Parathion  Draft for Public Comment </vt:lpstr>
      <vt:lpstr>Human Dosing Studies</vt:lpstr>
      <vt:lpstr>Food Quality Protection Act (1996) added safety factor for children:</vt:lpstr>
      <vt:lpstr>What is Toxicology? </vt:lpstr>
      <vt:lpstr>PowerPoint Presentation</vt:lpstr>
      <vt:lpstr>PowerPoint Presentation</vt:lpstr>
      <vt:lpstr>Dose-Response Plot for these Mice</vt:lpstr>
      <vt:lpstr>Dose Response Model     </vt:lpstr>
      <vt:lpstr> Non-Cancer Risk Assessment</vt:lpstr>
      <vt:lpstr> Non-Cancer Risk Assessment</vt:lpstr>
      <vt:lpstr>What happens if no intra-species extrapolation factor?</vt:lpstr>
      <vt:lpstr>Food Quality Protection Act (1996) added safety factor for children:</vt:lpstr>
      <vt:lpstr>Human Dosing Studies</vt:lpstr>
      <vt:lpstr>PowerPoint Presentation</vt:lpstr>
      <vt:lpstr>PowerPoint Presentation</vt:lpstr>
      <vt:lpstr>Lockwood Review</vt:lpstr>
      <vt:lpstr>US EPA </vt:lpstr>
      <vt:lpstr>PowerPoint Presentation</vt:lpstr>
      <vt:lpstr>Belmont Report</vt:lpstr>
      <vt:lpstr>Critique of Belmont Report</vt:lpstr>
      <vt:lpstr>PowerPoint Presentation</vt:lpstr>
      <vt:lpstr>Community Interpretation of the Belmont Principles: Justice</vt:lpstr>
      <vt:lpstr>Community Interpretation of the Belmont Principles: Beneficence </vt:lpstr>
      <vt:lpstr>Suggested Revisions to  Belmont Report</vt:lpstr>
      <vt:lpstr>Center for Health Assessment of Mothers And Children Of Salinas</vt:lpstr>
      <vt:lpstr> Children are more exposed and vulnerable to toxicants:</vt:lpstr>
      <vt:lpstr>Exposure Routes</vt:lpstr>
      <vt:lpstr>PowerPoint Presentation</vt:lpstr>
      <vt:lpstr>PowerPoint Presentation</vt:lpstr>
      <vt:lpstr>Organophosphate Pesticide Levels in U.S. Population</vt:lpstr>
      <vt:lpstr> Children are more exposed and vulnerable to toxicants:</vt:lpstr>
      <vt:lpstr>Food Quality Protection Act of 1996</vt:lpstr>
      <vt:lpstr>Salinas Valley The “Salad Bowl” of the Nation</vt:lpstr>
      <vt:lpstr>CHAMACOS Study Area</vt:lpstr>
      <vt:lpstr>Establishing a Community-University Partnership  </vt:lpstr>
      <vt:lpstr>PowerPoint Presentation</vt:lpstr>
      <vt:lpstr>Establishing a Community-University Partnership  </vt:lpstr>
      <vt:lpstr>PowerPoint Presentation</vt:lpstr>
      <vt:lpstr>Establishing a Community-University Partnership  </vt:lpstr>
      <vt:lpstr>PowerPoint Presentation</vt:lpstr>
      <vt:lpstr>Establishing a Community-University Partnership  </vt:lpstr>
      <vt:lpstr>PowerPoint Presentation</vt:lpstr>
      <vt:lpstr>PowerPoint Presentation</vt:lpstr>
      <vt:lpstr>PowerPoint Presentation</vt:lpstr>
      <vt:lpstr>Household Food Insecurity</vt:lpstr>
      <vt:lpstr>Our Ethical Obligation to the Participants</vt:lpstr>
      <vt:lpstr>Prenatal OP metabolites related to abnormal reflexes in neonates (n=184)</vt:lpstr>
      <vt:lpstr>And mothers’ OP metabolite levels were also related to child’s IQ at age 7 </vt:lpstr>
      <vt:lpstr>Technical Intervention: Methods</vt:lpstr>
      <vt:lpstr>Clothing  and gloves reduce levels of malathion on skin and hands</vt:lpstr>
      <vt:lpstr>Workers who did not wear gloves had higher  urinary pesticide levels</vt:lpstr>
      <vt:lpstr>Sharing Research Findings with the Community</vt:lpstr>
      <vt:lpstr>PowerPoint Presentation</vt:lpstr>
      <vt:lpstr>PowerPoint Presentation</vt:lpstr>
      <vt:lpstr>The CHAMACOS Youth Council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field of ethics is rich.</vt:lpstr>
    </vt:vector>
  </TitlesOfParts>
  <Company>SPH-UCB</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Madrigal</dc:creator>
  <cp:lastModifiedBy>Asa Bradman</cp:lastModifiedBy>
  <cp:revision>341</cp:revision>
  <cp:lastPrinted>2016-10-06T06:32:18Z</cp:lastPrinted>
  <dcterms:created xsi:type="dcterms:W3CDTF">2011-12-14T07:30:37Z</dcterms:created>
  <dcterms:modified xsi:type="dcterms:W3CDTF">2018-06-26T07:39:53Z</dcterms:modified>
</cp:coreProperties>
</file>